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2" r:id="rId4"/>
    <p:sldId id="292" r:id="rId5"/>
    <p:sldId id="273" r:id="rId6"/>
    <p:sldId id="303" r:id="rId7"/>
    <p:sldId id="304" r:id="rId8"/>
    <p:sldId id="317" r:id="rId9"/>
    <p:sldId id="316" r:id="rId10"/>
    <p:sldId id="263" r:id="rId11"/>
    <p:sldId id="315" r:id="rId12"/>
    <p:sldId id="318" r:id="rId13"/>
    <p:sldId id="321" r:id="rId14"/>
    <p:sldId id="320" r:id="rId15"/>
    <p:sldId id="312" r:id="rId16"/>
    <p:sldId id="311" r:id="rId17"/>
    <p:sldId id="279" r:id="rId18"/>
    <p:sldId id="310" r:id="rId19"/>
    <p:sldId id="308" r:id="rId20"/>
    <p:sldId id="319" r:id="rId21"/>
    <p:sldId id="276" r:id="rId22"/>
    <p:sldId id="302" r:id="rId23"/>
    <p:sldId id="277" r:id="rId24"/>
    <p:sldId id="307" r:id="rId25"/>
    <p:sldId id="309" r:id="rId26"/>
    <p:sldId id="306" r:id="rId27"/>
    <p:sldId id="271" r:id="rId28"/>
    <p:sldId id="305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06.05.2023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562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16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Pologne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1EFFA5A-5DDA-9FF2-A29C-B0623CFF48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64DF556D-5A65-5EAE-036A-A0954133B88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60296" y="10527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7B4308F7-31DC-CD99-65DF-A5C8FF1AC77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00932" y="22768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5" name="Obrázek 4">
            <a:hlinkClick r:id="" action="ppaction://noaction">
              <a:snd r:embed="rId2" name="45.accordeon Polsko.wav"/>
            </a:hlinkClick>
            <a:extLst>
              <a:ext uri="{FF2B5EF4-FFF2-40B4-BE49-F238E27FC236}">
                <a16:creationId xmlns:a16="http://schemas.microsoft.com/office/drawing/2014/main" id="{00299E13-0988-E2FE-CDDB-4A534B6C27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792" y="1673368"/>
            <a:ext cx="306945" cy="25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45.accordeon Polsk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45.accordeon Pol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7E83B838-5DDF-47CB-9E51-8F87E4FA12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2896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Pologne</a:t>
            </a:r>
            <a:r>
              <a:rPr lang="cs-CZ" altLang="cs-CZ" sz="2000" b="1" dirty="0">
                <a:solidFill>
                  <a:srgbClr val="FF0000"/>
                </a:solidFill>
              </a:rPr>
              <a:t>    Polen    Polonia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Polônia</a:t>
            </a:r>
            <a:r>
              <a:rPr lang="cs-CZ" altLang="cs-CZ" sz="2000" b="1" dirty="0">
                <a:solidFill>
                  <a:srgbClr val="FF0000"/>
                </a:solidFill>
              </a:rPr>
              <a:t>    Polska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Poljska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Польща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Polonya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Πολωνί</a:t>
            </a:r>
            <a:r>
              <a:rPr lang="cs-CZ" altLang="cs-CZ" sz="2000" b="1" dirty="0">
                <a:solidFill>
                  <a:srgbClr val="FF0000"/>
                </a:solidFill>
              </a:rPr>
              <a:t>α 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بولندا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B42615B-9149-4240-ACEF-6FDA98337D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pic>
        <p:nvPicPr>
          <p:cNvPr id="4" name="Picture 12" descr="znak Polska">
            <a:extLst>
              <a:ext uri="{FF2B5EF4-FFF2-40B4-BE49-F238E27FC236}">
                <a16:creationId xmlns:a16="http://schemas.microsoft.com/office/drawing/2014/main" id="{25637C16-288F-4FC4-B1A5-8EE59968E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3237" y="885931"/>
            <a:ext cx="1534342" cy="1807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A198335E-F95B-4CA8-B914-82CB5B170E6A}"/>
              </a:ext>
            </a:extLst>
          </p:cNvPr>
          <p:cNvSpPr/>
          <p:nvPr/>
        </p:nvSpPr>
        <p:spPr>
          <a:xfrm>
            <a:off x="8138160" y="5153428"/>
            <a:ext cx="3214751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Polsko 16</a:t>
            </a:r>
            <a:endParaRPr lang="es-ES" sz="54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ACFF73C7-A8AF-4E2D-8959-EEEA78155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698AF73-36D4-44A9-8955-9ED5D3DC6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3F57BF-4550-42A3-8450-A589A18ED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772BAB-ABBB-4B58-8C34-7D13E7A4F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8FFAD564-04D5-4999-BFEF-5F37F2B927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2589152-D647-47C9-8CF2-D02771156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B7EEF6D-43E3-4502-85FB-0EAE987FC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91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93E99E2-9034-44DF-9C3D-7ADEE511B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8BBD91E-405D-49C2-BE36-4322A81EC7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53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320C75E-15F3-42FD-85BD-AEB306D10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910F9C-CF56-4BC2-A309-F9CE7A3EE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054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C0B88B5-617B-4305-9529-496CB2EBB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F4076AD-7835-4701-87F2-5520DA80CB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11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E1020B1-8B57-4D41-9F90-21B430B35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3BEDB3-5E09-41BC-8D19-E6E5F2B45A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C0EA3D5-3C7F-461A-A936-42F085769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78B4D94-865D-4A8D-9624-C802C1955A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60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1DC8D5F-70A8-4FB2-8AC0-BD22013CD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4171758-25A5-446C-8E55-090F1DCB2E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08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E081AAA-12A4-411E-87E9-D1918E254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3ED03E5-B414-40B6-92AC-CBC3F576BB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C660AA-475C-4904-9362-38DBA08266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493A94A-9F63-4A43-8BA1-EF60656BEC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29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B20E782-E9F2-4590-B1A5-8A2BA094D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76C06E1-E952-4272-A971-97B9C35A6A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958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AF3CE7-BECE-4FEE-924D-CDD0B9F80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07094050-ACDD-4011-8A04-EF1BA174B1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18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01F084-C8F5-4611-9A5F-3CB7680646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AFCB631-CF94-4E8A-A55B-1467D0A02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5A5A346-6AA5-4809-8B97-22850023C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BBACE86-CADC-4464-B1A0-F86178804E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70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2993E51-CA50-4E99-915D-2FD4B134D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D78D57E8-5732-4931-8D23-7C08A8668E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87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35D7B14-8BB8-4769-8CAE-276E49D30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7403E2C-8F76-4E1C-9192-C3E5082E15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868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AD4AA47-124A-451F-9A72-061213899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85" y="643466"/>
            <a:ext cx="1085934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9777A56-3EF9-439F-B84F-E800006449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183" y="643463"/>
            <a:ext cx="10859345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025A4FB-7991-40CC-B7B9-EA56AFE32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1D5411-A62B-4B85-BF55-5E5FBAEB6C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401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E50CB2C-B8ED-4FE7-961C-6DE204626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1CE3024-9B29-46F0-9C73-A27ED33440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9C33D6E-A80C-4E2B-A4E2-99D2A8548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1C65634-2ACC-41D6-8E0F-F3850D52E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795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9D1B2B4-CC37-4DCC-96C7-74714AC87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C2FEB4F-307E-40E1-A64D-64D24F305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66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BD89C1C-4B5D-4520-BF73-E39975EC13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BB441BB-1012-4CF6-BBE6-86B4180BD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25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82A5A26-F16B-491C-AF53-3B2D005BC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E62848F-47AF-4CCF-AC6E-5393D5C696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475068F-17E6-4462-A168-CFA213EA5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55825"/>
            <a:ext cx="10905064" cy="555870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95A1E01-34DD-4091-9315-CE6E14327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28223"/>
            <a:ext cx="10905064" cy="555870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971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8ADE2CA-002F-5F14-E82E-19E122801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4546"/>
            <a:ext cx="10801200" cy="568765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801D3E9-6B9E-A727-1BBB-9C452F8FE407}"/>
              </a:ext>
            </a:extLst>
          </p:cNvPr>
          <p:cNvSpPr/>
          <p:nvPr/>
        </p:nvSpPr>
        <p:spPr>
          <a:xfrm>
            <a:off x="4151784" y="4785592"/>
            <a:ext cx="340459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245</TotalTime>
  <Words>43</Words>
  <Application>Microsoft Office PowerPoint</Application>
  <PresentationFormat>Širokoúhlá obrazovka</PresentationFormat>
  <Paragraphs>12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98</cp:revision>
  <dcterms:created xsi:type="dcterms:W3CDTF">2020-02-21T13:54:42Z</dcterms:created>
  <dcterms:modified xsi:type="dcterms:W3CDTF">2023-05-06T17:18:03Z</dcterms:modified>
</cp:coreProperties>
</file>