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2" r:id="rId3"/>
    <p:sldId id="262" r:id="rId4"/>
    <p:sldId id="293" r:id="rId5"/>
    <p:sldId id="273" r:id="rId6"/>
    <p:sldId id="304" r:id="rId7"/>
    <p:sldId id="283" r:id="rId8"/>
    <p:sldId id="266" r:id="rId9"/>
    <p:sldId id="282" r:id="rId10"/>
    <p:sldId id="284" r:id="rId11"/>
    <p:sldId id="285" r:id="rId12"/>
    <p:sldId id="286" r:id="rId13"/>
    <p:sldId id="287" r:id="rId14"/>
    <p:sldId id="288" r:id="rId15"/>
    <p:sldId id="303" r:id="rId16"/>
    <p:sldId id="302" r:id="rId17"/>
    <p:sldId id="291" r:id="rId18"/>
    <p:sldId id="301" r:id="rId19"/>
    <p:sldId id="300" r:id="rId20"/>
    <p:sldId id="263" r:id="rId21"/>
    <p:sldId id="299" r:id="rId22"/>
    <p:sldId id="298" r:id="rId23"/>
    <p:sldId id="297" r:id="rId24"/>
    <p:sldId id="277" r:id="rId25"/>
    <p:sldId id="279" r:id="rId26"/>
    <p:sldId id="296" r:id="rId27"/>
    <p:sldId id="295" r:id="rId28"/>
    <p:sldId id="276" r:id="rId29"/>
    <p:sldId id="271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06.05.2023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390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B5861BD-1943-5E36-D091-DF65BF9B29A7}"/>
              </a:ext>
            </a:extLst>
          </p:cNvPr>
          <p:cNvSpPr/>
          <p:nvPr/>
        </p:nvSpPr>
        <p:spPr>
          <a:xfrm>
            <a:off x="-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Kanada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Canada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silnice, tráva, strom&#10;&#10;Popis se vygeneroval automaticky.">
            <a:extLst>
              <a:ext uri="{FF2B5EF4-FFF2-40B4-BE49-F238E27FC236}">
                <a16:creationId xmlns:a16="http://schemas.microsoft.com/office/drawing/2014/main" id="{F3A1DED1-F175-4E66-8FE7-01D5FC1586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BF60131-BA18-4C57-BA4D-22CF96E180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1E0C9205-19E7-4D8A-B483-2929F351677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395009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A0770FFD-DF68-4DAD-8531-14BBC9EE65D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75720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388320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8.A road that never end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8.A road that never e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0B3514C-6A93-4223-8028-F0F59EE22F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6571979A-D5F4-4540-8C2F-71F3E5AF47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67" y="4781060"/>
            <a:ext cx="5806189" cy="1288963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3B694416-DCAA-4259-826A-9CF1A05FC1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3DA33E8D-FD39-421D-99A9-9A0745925899}"/>
              </a:ext>
            </a:extLst>
          </p:cNvPr>
          <p:cNvSpPr/>
          <p:nvPr/>
        </p:nvSpPr>
        <p:spPr>
          <a:xfrm>
            <a:off x="4422983" y="547721"/>
            <a:ext cx="356277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Kanada  2</a:t>
            </a:r>
            <a:endParaRPr lang="es-ES" sz="48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příroda, exteriér, voda&#10;&#10;Popis se vygeneroval automaticky.">
            <a:extLst>
              <a:ext uri="{FF2B5EF4-FFF2-40B4-BE49-F238E27FC236}">
                <a16:creationId xmlns:a16="http://schemas.microsoft.com/office/drawing/2014/main" id="{D10192D5-703E-4F2F-9F11-79EE77486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45987FC-B4F5-4C00-A8FD-7F42BFDE95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strom, tráva, exteriér, rostlina&#10;&#10;Popis se vygeneroval automaticky.">
            <a:extLst>
              <a:ext uri="{FF2B5EF4-FFF2-40B4-BE49-F238E27FC236}">
                <a16:creationId xmlns:a16="http://schemas.microsoft.com/office/drawing/2014/main" id="{A327FB86-EAB1-437D-9B74-77B9BD781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28C4ECA8-096C-4AB8-B554-31C428ECD7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květina, tráva, strom, exteriér&#10;&#10;Popis se vygeneroval automaticky.">
            <a:extLst>
              <a:ext uri="{FF2B5EF4-FFF2-40B4-BE49-F238E27FC236}">
                <a16:creationId xmlns:a16="http://schemas.microsoft.com/office/drawing/2014/main" id="{FB23B3F0-BBFC-4541-8382-E48A1150C2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9848CEE-2D9B-490D-A366-13A844B90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506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voda, exteriér, řeka&#10;&#10;Popis se vygeneroval automaticky.">
            <a:extLst>
              <a:ext uri="{FF2B5EF4-FFF2-40B4-BE49-F238E27FC236}">
                <a16:creationId xmlns:a16="http://schemas.microsoft.com/office/drawing/2014/main" id="{BF56E5A5-46E2-4621-966C-A9D0CF8652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27663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2F16AF7-BF84-4C4F-8A5E-6FAF6EFE71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2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278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tráva, exteriér, rostlina&#10;&#10;Popis se vygeneroval automaticky.">
            <a:extLst>
              <a:ext uri="{FF2B5EF4-FFF2-40B4-BE49-F238E27FC236}">
                <a16:creationId xmlns:a16="http://schemas.microsoft.com/office/drawing/2014/main" id="{46CC0876-C5D0-4CF4-8C85-C8DA7A836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5A0C326-B7EC-49BE-A3E7-1BAB9029C8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strom, exteriér, rostlina&#10;&#10;Popis se vygeneroval automaticky.">
            <a:extLst>
              <a:ext uri="{FF2B5EF4-FFF2-40B4-BE49-F238E27FC236}">
                <a16:creationId xmlns:a16="http://schemas.microsoft.com/office/drawing/2014/main" id="{4471EBD7-7993-4727-987F-7BBBC86F9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21BA4C-EDBF-439A-BF63-EA0643A58E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541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obloha, tráva&#10;&#10;Popis se vygeneroval automaticky.">
            <a:extLst>
              <a:ext uri="{FF2B5EF4-FFF2-40B4-BE49-F238E27FC236}">
                <a16:creationId xmlns:a16="http://schemas.microsoft.com/office/drawing/2014/main" id="{FD0DACC3-2AFF-4AD8-8D42-A02978A38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DEC534D-8EDC-4F71-A26A-A16C18BFD1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79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tráva, obloha&#10;&#10;Popis se vygeneroval automaticky.">
            <a:extLst>
              <a:ext uri="{FF2B5EF4-FFF2-40B4-BE49-F238E27FC236}">
                <a16:creationId xmlns:a16="http://schemas.microsoft.com/office/drawing/2014/main" id="{858F3965-5620-4B67-98E3-023E044F9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639FAF5-2CF7-489F-B974-056AB27416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665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strom, exteriér, rostlina&#10;&#10;Popis se vygeneroval automaticky.">
            <a:extLst>
              <a:ext uri="{FF2B5EF4-FFF2-40B4-BE49-F238E27FC236}">
                <a16:creationId xmlns:a16="http://schemas.microsoft.com/office/drawing/2014/main" id="{049584C7-0898-4DB3-950E-2551FAA412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490F277-B6FE-485C-9C0A-56BDF0209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7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pták, voda&#10;&#10;Popis se vygeneroval automaticky.">
            <a:extLst>
              <a:ext uri="{FF2B5EF4-FFF2-40B4-BE49-F238E27FC236}">
                <a16:creationId xmlns:a16="http://schemas.microsoft.com/office/drawing/2014/main" id="{B0196CB7-4EAA-40C0-B720-A6E835D03E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57D3BB9-3F8E-4CFE-887C-8F36D93487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8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tráva, exteriér, rostlina&#10;&#10;Popis se vygeneroval automaticky.">
            <a:extLst>
              <a:ext uri="{FF2B5EF4-FFF2-40B4-BE49-F238E27FC236}">
                <a16:creationId xmlns:a16="http://schemas.microsoft.com/office/drawing/2014/main" id="{FE6E1660-BB24-4F11-9E0F-9C5E405A69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1BD7CA4-7F21-45CC-80E0-9098BD46F5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987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strom, exteriér, rostlina&#10;&#10;Popis se vygeneroval automaticky.">
            <a:extLst>
              <a:ext uri="{FF2B5EF4-FFF2-40B4-BE49-F238E27FC236}">
                <a16:creationId xmlns:a16="http://schemas.microsoft.com/office/drawing/2014/main" id="{9EBA4F26-9D49-47FE-8D3F-1A05A3CE3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B6A9FA5-DBC9-406D-AEC5-E8FF120AE9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970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strom, savci&#10;&#10;Popis se vygeneroval automaticky.">
            <a:extLst>
              <a:ext uri="{FF2B5EF4-FFF2-40B4-BE49-F238E27FC236}">
                <a16:creationId xmlns:a16="http://schemas.microsoft.com/office/drawing/2014/main" id="{4AA48A28-4191-40B6-B179-2006CBD86B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1D11B61-5AFD-4743-AC3E-C5333AE19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64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tráva, exteriér, rostlina&#10;&#10;Popis se vygeneroval automaticky.">
            <a:extLst>
              <a:ext uri="{FF2B5EF4-FFF2-40B4-BE49-F238E27FC236}">
                <a16:creationId xmlns:a16="http://schemas.microsoft.com/office/drawing/2014/main" id="{133A8862-1C16-4CF5-A56C-AF81D898A2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9AB7E6B-7357-4D39-AFAF-3DC2315B6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602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loďka, voda, exteriér, obloha&#10;&#10;Popis se vygeneroval automaticky.">
            <a:extLst>
              <a:ext uri="{FF2B5EF4-FFF2-40B4-BE49-F238E27FC236}">
                <a16:creationId xmlns:a16="http://schemas.microsoft.com/office/drawing/2014/main" id="{29A5E1A7-366A-4D6D-A9D8-F607BAE0E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3D8B5D7C-6220-4055-A56A-A33308F635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360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voda, budova, řeka, strom&#10;&#10;Popis se vygeneroval automaticky.">
            <a:extLst>
              <a:ext uri="{FF2B5EF4-FFF2-40B4-BE49-F238E27FC236}">
                <a16:creationId xmlns:a16="http://schemas.microsoft.com/office/drawing/2014/main" id="{F3A20EFB-4477-46FD-9B1B-51DF08A05D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D3641B2-A928-4C6A-9098-E0CAA35DE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583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silnice, exteriér, ulice&#10;&#10;Popis se vygeneroval automaticky.">
            <a:extLst>
              <a:ext uri="{FF2B5EF4-FFF2-40B4-BE49-F238E27FC236}">
                <a16:creationId xmlns:a16="http://schemas.microsoft.com/office/drawing/2014/main" id="{5B613EF4-0ED0-4D2C-86D1-D60EFF9D18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89835CA-8E8B-4824-B5E6-E9476808CF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auto, exteriér, budova, obloha&#10;&#10;Popis se vygeneroval automaticky.">
            <a:extLst>
              <a:ext uri="{FF2B5EF4-FFF2-40B4-BE49-F238E27FC236}">
                <a16:creationId xmlns:a16="http://schemas.microsoft.com/office/drawing/2014/main" id="{823E939B-39B3-4859-8FAA-DC6834710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69" y="643466"/>
            <a:ext cx="10902161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61EFA7-E560-44D0-9462-25064CE7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657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silnice, ulice&#10;&#10;Popis se vygeneroval automaticky.">
            <a:extLst>
              <a:ext uri="{FF2B5EF4-FFF2-40B4-BE49-F238E27FC236}">
                <a16:creationId xmlns:a16="http://schemas.microsoft.com/office/drawing/2014/main" id="{A5F869F8-827E-43F1-973F-936FC5BE8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44E761B-B226-4F1F-BAC6-6509C7E57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024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země, budova&#10;&#10;Popis se vygeneroval automaticky.">
            <a:extLst>
              <a:ext uri="{FF2B5EF4-FFF2-40B4-BE49-F238E27FC236}">
                <a16:creationId xmlns:a16="http://schemas.microsoft.com/office/drawing/2014/main" id="{C8DDFBAD-1861-424F-9269-E0C9D6E62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A73C771-CCFF-45C9-9BDB-90C7B520B5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531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obloha, budova&#10;&#10;Popis se vygeneroval automaticky.">
            <a:extLst>
              <a:ext uri="{FF2B5EF4-FFF2-40B4-BE49-F238E27FC236}">
                <a16:creationId xmlns:a16="http://schemas.microsoft.com/office/drawing/2014/main" id="{0EF1AD3E-EFDE-4F23-AE5E-11D3FB0050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71FCD81-6AB3-409E-8648-04F1038CCA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ůl, jídlo, hrníček, talíř&#10;&#10;Popis se vygeneroval automaticky.">
            <a:extLst>
              <a:ext uri="{FF2B5EF4-FFF2-40B4-BE49-F238E27FC236}">
                <a16:creationId xmlns:a16="http://schemas.microsoft.com/office/drawing/2014/main" id="{3BC9A5D8-0E47-48D8-99C6-317058B2F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C86574A-71F0-4550-8F26-6CE7E5E5BA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jídlo, stůl, talíř, svíčková Wellington&#10;&#10;Popis se vygeneroval automaticky.">
            <a:extLst>
              <a:ext uri="{FF2B5EF4-FFF2-40B4-BE49-F238E27FC236}">
                <a16:creationId xmlns:a16="http://schemas.microsoft.com/office/drawing/2014/main" id="{29EAFD98-A870-4140-9261-051514D43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8EC0450-2172-4C10-87DF-87BA47AC57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875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obloha, exteriér, hodiny&#10;&#10;Popis se vygeneroval automaticky.">
            <a:extLst>
              <a:ext uri="{FF2B5EF4-FFF2-40B4-BE49-F238E27FC236}">
                <a16:creationId xmlns:a16="http://schemas.microsoft.com/office/drawing/2014/main" id="{16842A05-23E1-40F5-9804-9971EA472E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0A16917-D3BA-4CFA-9B0D-31DF01F4F7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56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město, obloha&#10;&#10;Popis se vygeneroval automaticky.">
            <a:extLst>
              <a:ext uri="{FF2B5EF4-FFF2-40B4-BE49-F238E27FC236}">
                <a16:creationId xmlns:a16="http://schemas.microsoft.com/office/drawing/2014/main" id="{591FBF70-BD48-4030-974A-102EEBE23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1997D96-BF1B-407B-8187-C779A682A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budova, obloha, silnice&#10;&#10;Popis se vygeneroval automaticky.">
            <a:extLst>
              <a:ext uri="{FF2B5EF4-FFF2-40B4-BE49-F238E27FC236}">
                <a16:creationId xmlns:a16="http://schemas.microsoft.com/office/drawing/2014/main" id="{2250F4AC-79A1-41C6-9219-D201E88FB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79C5A67-0BD0-41D7-BAF9-EBD4019B3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 descr="Obsah obrázku voda, obloha, budova, exteriér&#10;&#10;Popis se vygeneroval automaticky.">
            <a:extLst>
              <a:ext uri="{FF2B5EF4-FFF2-40B4-BE49-F238E27FC236}">
                <a16:creationId xmlns:a16="http://schemas.microsoft.com/office/drawing/2014/main" id="{10FE320D-802C-0739-37EE-9983E7911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61" y="494108"/>
            <a:ext cx="10801200" cy="569808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75528696-FD6C-83F9-A975-EAFBACC0A99C}"/>
              </a:ext>
            </a:extLst>
          </p:cNvPr>
          <p:cNvSpPr/>
          <p:nvPr/>
        </p:nvSpPr>
        <p:spPr>
          <a:xfrm>
            <a:off x="4542822" y="5537439"/>
            <a:ext cx="328384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265</TotalTime>
  <Words>30</Words>
  <Application>Microsoft Office PowerPoint</Application>
  <PresentationFormat>Širokoúhlá obrazovka</PresentationFormat>
  <Paragraphs>9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84</cp:revision>
  <dcterms:created xsi:type="dcterms:W3CDTF">2020-02-21T13:54:42Z</dcterms:created>
  <dcterms:modified xsi:type="dcterms:W3CDTF">2023-05-06T17:37:58Z</dcterms:modified>
</cp:coreProperties>
</file>