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81" r:id="rId5"/>
    <p:sldId id="264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-41564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zvířat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105</a:t>
            </a:r>
          </a:p>
          <a:p>
            <a:pPr algn="ctr"/>
            <a:r>
              <a:rPr lang="fr-FR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Les monde des animaux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EE476FFF-F7DC-5ECE-15E2-A8EC670D4C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8EFDEB26-F96A-0AAC-3A21-C05AE43D724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271464" y="177281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C00DD457-A552-DDF2-65CB-15643C67D21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12100" y="292494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1299705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We hope for the best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We hope for the b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54A46242-A6B7-6288-B2AF-CB8456D90EAD}"/>
              </a:ext>
            </a:extLst>
          </p:cNvPr>
          <p:cNvSpPr/>
          <p:nvPr/>
        </p:nvSpPr>
        <p:spPr>
          <a:xfrm>
            <a:off x="0" y="5733256"/>
            <a:ext cx="12192000" cy="112474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8">
            <a:extLst>
              <a:ext uri="{FF2B5EF4-FFF2-40B4-BE49-F238E27FC236}">
                <a16:creationId xmlns:a16="http://schemas.microsoft.com/office/drawing/2014/main" id="{A8D4541D-282E-7F3C-A267-D66561A263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360" y="5864741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animals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</a:t>
            </a:r>
            <a:r>
              <a:rPr lang="cs-CZ" altLang="cs-CZ" sz="2000" b="1" dirty="0">
                <a:solidFill>
                  <a:srgbClr val="FF0000"/>
                </a:solidFill>
              </a:rPr>
              <a:t> van </a:t>
            </a:r>
            <a:r>
              <a:rPr lang="cs-CZ" altLang="cs-CZ" sz="2000" b="1" dirty="0" err="1">
                <a:solidFill>
                  <a:srgbClr val="FF0000"/>
                </a:solidFill>
              </a:rPr>
              <a:t>dieren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</a:t>
            </a:r>
            <a:r>
              <a:rPr lang="cs-CZ" altLang="cs-CZ" sz="2000" b="1" dirty="0">
                <a:solidFill>
                  <a:srgbClr val="FF0000"/>
                </a:solidFill>
              </a:rPr>
              <a:t> monde des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animaux</a:t>
            </a:r>
            <a:r>
              <a:rPr lang="cs-CZ" altLang="cs-CZ" sz="2000" b="1" dirty="0">
                <a:solidFill>
                  <a:srgbClr val="FF0000"/>
                </a:solidFill>
              </a:rPr>
              <a:t>   Die Welt der </a:t>
            </a:r>
            <a:r>
              <a:rPr lang="cs-CZ" altLang="cs-CZ" sz="2000" b="1" dirty="0" err="1">
                <a:solidFill>
                  <a:srgbClr val="FF0000"/>
                </a:solidFill>
              </a:rPr>
              <a:t>Tiere</a:t>
            </a:r>
            <a:r>
              <a:rPr lang="cs-CZ" altLang="cs-CZ" sz="2000" b="1" dirty="0">
                <a:solidFill>
                  <a:srgbClr val="FF0000"/>
                </a:solidFill>
              </a:rPr>
              <a:t>  W </a:t>
            </a:r>
            <a:r>
              <a:rPr lang="cs-CZ" altLang="cs-CZ" sz="2000" b="1" dirty="0" err="1">
                <a:solidFill>
                  <a:srgbClr val="FF0000"/>
                </a:solidFill>
              </a:rPr>
              <a:t>świecie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</a:t>
            </a: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zwierząt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>
                <a:solidFill>
                  <a:srgbClr val="FF0000"/>
                </a:solidFill>
              </a:rPr>
              <a:t>El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de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animales</a:t>
            </a:r>
            <a:r>
              <a:rPr lang="cs-CZ" altLang="cs-CZ" sz="2000" b="1" dirty="0">
                <a:solidFill>
                  <a:srgbClr val="FF0000"/>
                </a:solidFill>
              </a:rPr>
              <a:t>   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dos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animais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animalelor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Az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állatok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EB415F18-A479-BC46-9F7E-874482CE30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1"/>
            <a:ext cx="10801200" cy="538806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BFB2BF43-3665-00E1-ABB2-C600EB80532E}"/>
              </a:ext>
            </a:extLst>
          </p:cNvPr>
          <p:cNvSpPr/>
          <p:nvPr/>
        </p:nvSpPr>
        <p:spPr>
          <a:xfrm>
            <a:off x="341071" y="3847445"/>
            <a:ext cx="2480093" cy="175432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zvířat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105</a:t>
            </a:r>
            <a:endParaRPr lang="es-ES" sz="36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9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8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9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7ECA5AA5-2F77-8EA3-28CD-D4365D49B1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76A37D7-FC74-FBC1-8A31-E358E1513B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899F81-57BC-28CD-6C73-25D7F99114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8F94096E-7C27-2E59-1186-C3347ABC4D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6DDFB4A0-7083-CD6D-A9A2-81BAE46FDB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562008BF-DA20-8CEF-48E0-6F8B1F3FC0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F7AC66-738A-279A-2E0C-7741B56866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10B6E22-1CD1-C055-B466-EF97AF8788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33880"/>
            <a:ext cx="10801200" cy="5847447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6DCE20B-2C4D-85E6-2AD9-B0B0DA15D9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D5911578-1609-E4FF-D47B-AC51005639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FAB921D6-999B-AF27-9FB0-31D74511CF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7EA12DF-4CB2-3E4D-9B9F-497844B385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AB59671-DDD9-1E6F-23C9-AFC111269C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395B819-3FC8-8ADC-130E-BAF9B1D0E0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508060-E6C4-A530-8CC6-96A4CD3C56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160713C-F82D-1147-DDCF-2AD0942497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A910A6C1-DA1D-BA54-FB76-01D28D8060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4E49EFE-401B-CAD0-7C95-FADF8B41A3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91D3A9-9D40-6B5B-23E5-BDF08D3146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FDC674-0087-E68D-A545-D29788F8B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20D2743-30FB-0044-42C1-C67E3AFFD1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85AC1A4-3CAA-DB8F-AC85-132A4FE071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581DF8D7-4738-7D4B-ED3F-888BA913EB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79"/>
            <a:ext cx="6048672" cy="580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8">
            <a:extLst>
              <a:ext uri="{FF2B5EF4-FFF2-40B4-BE49-F238E27FC236}">
                <a16:creationId xmlns:a16="http://schemas.microsoft.com/office/drawing/2014/main" id="{FB135A36-6930-1A23-C7D2-BEED65B003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00056" y="536103"/>
            <a:ext cx="4896544" cy="580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647ADBB3-E9EC-C7B8-CD17-4A26937AFC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9419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FDA5682-73BD-297C-970A-64269CCA19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7439CD6-6F8E-892A-6518-519D448039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6A07A3-C081-60EB-AA40-6C6BCC9D5C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21C4DA8E-8C70-DADA-441B-063CD69A0B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58D6D716-3DD9-5C16-CE8A-FD0075676B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CACCB95C-69B6-924C-CAA2-6BC3091FA6BC}"/>
              </a:ext>
            </a:extLst>
          </p:cNvPr>
          <p:cNvSpPr/>
          <p:nvPr/>
        </p:nvSpPr>
        <p:spPr>
          <a:xfrm>
            <a:off x="4166046" y="908720"/>
            <a:ext cx="364388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353</TotalTime>
  <Words>71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99</cp:revision>
  <dcterms:created xsi:type="dcterms:W3CDTF">2020-02-21T13:54:42Z</dcterms:created>
  <dcterms:modified xsi:type="dcterms:W3CDTF">2023-05-07T12:13:56Z</dcterms:modified>
</cp:coreProperties>
</file>