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309" r:id="rId8"/>
    <p:sldId id="308" r:id="rId9"/>
    <p:sldId id="307" r:id="rId10"/>
    <p:sldId id="306" r:id="rId11"/>
    <p:sldId id="305" r:id="rId12"/>
    <p:sldId id="304" r:id="rId13"/>
    <p:sldId id="301" r:id="rId14"/>
    <p:sldId id="303" r:id="rId15"/>
    <p:sldId id="302" r:id="rId16"/>
    <p:sldId id="299" r:id="rId17"/>
    <p:sldId id="300" r:id="rId18"/>
    <p:sldId id="298" r:id="rId19"/>
    <p:sldId id="296" r:id="rId20"/>
    <p:sldId id="278" r:id="rId21"/>
    <p:sldId id="285" r:id="rId22"/>
    <p:sldId id="297" r:id="rId23"/>
    <p:sldId id="294" r:id="rId24"/>
    <p:sldId id="293" r:id="rId25"/>
    <p:sldId id="292" r:id="rId26"/>
    <p:sldId id="291" r:id="rId27"/>
    <p:sldId id="287" r:id="rId28"/>
    <p:sldId id="289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.png"/><Relationship Id="rId4" Type="http://schemas.openxmlformats.org/officeDocument/2006/relationships/hyperlink" Target="//commons.wikimedia.org/wiki/File:National_emblem_of_Bangladesh.sv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4B53079-EBC2-805A-1F68-C86C31661E39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Bangladéš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Bengladesh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extLst>
              <a:ext uri="{FF2B5EF4-FFF2-40B4-BE49-F238E27FC236}">
                <a16:creationId xmlns:a16="http://schemas.microsoft.com/office/drawing/2014/main" id="{57360A92-5509-413D-9344-C4356B460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74A1244-2369-4EFC-9537-23F33C0C7A9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2379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182A54E-AB54-46FC-B448-1898B7D866E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64428" y="203462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Karunesh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Karune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CD7FAA-8F57-4B32-8780-F98A03ED4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BC4DB194-1D76-442A-8B8F-101D68AB9E3F}"/>
              </a:ext>
            </a:extLst>
          </p:cNvPr>
          <p:cNvSpPr/>
          <p:nvPr/>
        </p:nvSpPr>
        <p:spPr>
          <a:xfrm>
            <a:off x="7320135" y="605749"/>
            <a:ext cx="3744416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Bangladéš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EDF9811C-458A-4765-BB67-12141FD71CA9}"/>
              </a:ext>
            </a:extLst>
          </p:cNvPr>
          <p:cNvSpPr/>
          <p:nvPr/>
        </p:nvSpPr>
        <p:spPr>
          <a:xfrm>
            <a:off x="7680176" y="1196752"/>
            <a:ext cx="311130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Bangladesh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A3B950C-9A77-42C0-9EF0-7D017BF84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3" descr="Vlajka Bangladéše">
            <a:extLst>
              <a:ext uri="{FF2B5EF4-FFF2-40B4-BE49-F238E27FC236}">
                <a16:creationId xmlns:a16="http://schemas.microsoft.com/office/drawing/2014/main" id="{3B040D91-D010-495E-81AC-774C99E05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692696"/>
            <a:ext cx="1296144" cy="77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Znak Bangladéše">
            <a:hlinkClick r:id="rId4" tooltip="Znak Bangladéše"/>
            <a:extLst>
              <a:ext uri="{FF2B5EF4-FFF2-40B4-BE49-F238E27FC236}">
                <a16:creationId xmlns:a16="http://schemas.microsoft.com/office/drawing/2014/main" id="{B9F9DCBB-0B89-488E-B8CC-217463120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2938" y="613132"/>
            <a:ext cx="1019646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19684E6B-06DD-2160-D238-6112486BE392}"/>
              </a:ext>
            </a:extLst>
          </p:cNvPr>
          <p:cNvSpPr/>
          <p:nvPr/>
        </p:nvSpPr>
        <p:spPr>
          <a:xfrm>
            <a:off x="4223792" y="651101"/>
            <a:ext cx="374441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Bengladesh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0538698-24C7-4DA0-99C7-2BA799F1F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DE61F00-F421-4376-8AC5-5B69BD7F2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8F7360D-DE6E-4A03-9F53-A84A83441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497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2FF0570-7E35-4CCF-8056-282CF1604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638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262A304-0F17-41B4-BF88-55A8BB565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636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02B594A-FC28-4690-99E2-2B7133653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664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390EC813-92EA-4464-9CB3-D1002499C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534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1A697E55-7104-4770-875D-96839840B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832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B454A6-386B-4F36-BA08-1D7FB7F3C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69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7AF9A7D-D340-4E44-89BB-F1D25BA4B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45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D353D39-CEB5-4167-A9E4-FBFC601F3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735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CB2FFB3-FB4A-449D-9B3C-4CEC98CCD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92A87066-C20D-4088-AA3B-C5C059D2A5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67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512FB85-022F-48A1-B69E-C8E9EB3B7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112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8DA326B-6B04-471F-86A2-E183EFB78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018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2B36F0F-F9F9-41C7-983F-F7A48F78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653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92BC7A5-5509-46D1-9832-F6AC1E9B3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7BCF1A7-094D-40A2-8C09-381EF5A5A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CA5E07B-F34D-4DC4-8C1D-BC258971FF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282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2876C19-028C-405C-AE92-61395A009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5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A6D4DBE-0452-4483-B8BF-BFF403E134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367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994322C-FFAC-43D6-9131-100FC6F8E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50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910CCF8-3E9A-4095-A671-64A06EBED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052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8BBD534-71FE-48A3-B1EA-EB2B6E74F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199E05C-F395-48B6-A34F-11A10AE5C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11">
            <a:extLst>
              <a:ext uri="{FF2B5EF4-FFF2-40B4-BE49-F238E27FC236}">
                <a16:creationId xmlns:a16="http://schemas.microsoft.com/office/drawing/2014/main" id="{BB113CAB-8E69-7287-59D2-3D4D41001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55820"/>
            <a:ext cx="10801200" cy="563637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75B59256-16F2-CBC0-D47D-AC4544E7EAEA}"/>
              </a:ext>
            </a:extLst>
          </p:cNvPr>
          <p:cNvSpPr/>
          <p:nvPr/>
        </p:nvSpPr>
        <p:spPr>
          <a:xfrm>
            <a:off x="3107668" y="5452719"/>
            <a:ext cx="57606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a nice </a:t>
            </a:r>
            <a:r>
              <a:rPr lang="cs-CZ" sz="3600" b="1" cap="none" spc="0" dirty="0" err="1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</TotalTime>
  <Words>30</Words>
  <Application>Microsoft Office PowerPoint</Application>
  <PresentationFormat>Širokoúhlá obrazovka</PresentationFormat>
  <Paragraphs>10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83</cp:revision>
  <dcterms:created xsi:type="dcterms:W3CDTF">2020-02-21T13:54:42Z</dcterms:created>
  <dcterms:modified xsi:type="dcterms:W3CDTF">2023-05-06T18:31:41Z</dcterms:modified>
</cp:coreProperties>
</file>