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5" r:id="rId22"/>
    <p:sldId id="306" r:id="rId23"/>
    <p:sldId id="315" r:id="rId24"/>
    <p:sldId id="304" r:id="rId25"/>
    <p:sldId id="310" r:id="rId26"/>
    <p:sldId id="309" r:id="rId27"/>
    <p:sldId id="312" r:id="rId28"/>
    <p:sldId id="311" r:id="rId29"/>
    <p:sldId id="308" r:id="rId30"/>
    <p:sldId id="313" r:id="rId31"/>
    <p:sldId id="303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4299B70-5757-F35B-D414-7DBD9F1B0C0D}"/>
              </a:ext>
            </a:extLst>
          </p:cNvPr>
          <p:cNvSpPr/>
          <p:nvPr/>
        </p:nvSpPr>
        <p:spPr>
          <a:xfrm>
            <a:off x="0" y="1214518"/>
            <a:ext cx="12192000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Toulky přírodou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47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Wandering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I dreamed there was no war.wav"/>
            </a:hlinkClick>
            <a:extLst>
              <a:ext uri="{FF2B5EF4-FFF2-40B4-BE49-F238E27FC236}">
                <a16:creationId xmlns:a16="http://schemas.microsoft.com/office/drawing/2014/main" id="{B2CDD0B8-5FE9-5B52-1BEE-D4027E2984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3" y="1124744"/>
            <a:ext cx="360040" cy="324392"/>
          </a:xfrm>
          <a:prstGeom prst="rect">
            <a:avLst/>
          </a:prstGeom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581EAC94-FCA0-423C-115C-A7D2A734B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52" y="511562"/>
            <a:ext cx="10801200" cy="586976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20F03FE6-AE2A-208B-C55C-1ABFF66A6CB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400256" y="685667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AD3D2F8-5482-2994-E50B-3687997882F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40892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I dreamed there was no war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6" name="I dreamed there was no w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7E26B5F-B426-CB39-6111-2ECF35E38440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6">
            <a:extLst>
              <a:ext uri="{FF2B5EF4-FFF2-40B4-BE49-F238E27FC236}">
                <a16:creationId xmlns:a16="http://schemas.microsoft.com/office/drawing/2014/main" id="{EBBF6224-165B-82F2-3C1C-07E3B0BA1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777" y="5949280"/>
            <a:ext cx="12192000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Wandering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Dolende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aard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Wandern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Errance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Naturalesa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Natureza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errante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Rătăcind</a:t>
            </a:r>
            <a:r>
              <a:rPr lang="cs-CZ" altLang="cs-CZ" sz="2000" b="1" dirty="0">
                <a:solidFill>
                  <a:srgbClr val="FF0000"/>
                </a:solidFill>
              </a:rPr>
              <a:t> natura   </a:t>
            </a:r>
            <a:r>
              <a:rPr lang="cs-CZ" altLang="cs-CZ" sz="2000" b="1" dirty="0" err="1">
                <a:solidFill>
                  <a:srgbClr val="FF0000"/>
                </a:solidFill>
              </a:rPr>
              <a:t>Wędrowny</a:t>
            </a:r>
            <a:r>
              <a:rPr lang="cs-CZ" altLang="cs-CZ" sz="2000" b="1" dirty="0">
                <a:solidFill>
                  <a:srgbClr val="FF0000"/>
                </a:solidFill>
              </a:rPr>
              <a:t> charakter   </a:t>
            </a:r>
            <a:r>
              <a:rPr lang="cs-CZ" altLang="cs-CZ" sz="2000" b="1" dirty="0" err="1">
                <a:solidFill>
                  <a:srgbClr val="FF0000"/>
                </a:solidFill>
              </a:rPr>
              <a:t>Barangolás</a:t>
            </a:r>
            <a:r>
              <a:rPr lang="cs-CZ" altLang="cs-CZ" sz="2000" b="1" dirty="0">
                <a:solidFill>
                  <a:srgbClr val="FF0000"/>
                </a:solidFill>
              </a:rPr>
              <a:t> a </a:t>
            </a:r>
            <a:r>
              <a:rPr lang="cs-CZ" altLang="cs-CZ" sz="2000" b="1" dirty="0" err="1">
                <a:solidFill>
                  <a:srgbClr val="FF0000"/>
                </a:solidFill>
              </a:rPr>
              <a:t>természet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Περι</a:t>
            </a:r>
            <a:r>
              <a:rPr lang="cs-CZ" altLang="cs-CZ" sz="2000" b="1" dirty="0">
                <a:solidFill>
                  <a:srgbClr val="FF0000"/>
                </a:solidFill>
              </a:rPr>
              <a:t>πλάνηση φύση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6DCD684-1840-FB74-42DB-436E24371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35365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1A74641E-7169-58C8-CCEE-448F3DCC32E9}"/>
              </a:ext>
            </a:extLst>
          </p:cNvPr>
          <p:cNvSpPr/>
          <p:nvPr/>
        </p:nvSpPr>
        <p:spPr>
          <a:xfrm>
            <a:off x="3287688" y="836712"/>
            <a:ext cx="5859408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Toulky přírodou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47</a:t>
            </a:r>
            <a:endParaRPr lang="es-ES" sz="40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6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E9A0696-06E0-7B0A-CAFA-261040DFC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C0705306-E248-7D42-D2C5-31C45B8C77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1FFA3A1-33D8-DD6C-A416-5E481AAE8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EAFB50-2DEE-02A0-B6D3-E40EE3CA1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F6FED18-710B-B4F0-7D38-40AD8315B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65508259-9B90-3F23-FF40-774A59C08E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9BE8557-7DBF-19AB-BD4F-469A9809E8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958CA0-E70B-C7BD-16D3-0E1073D7BB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B8FDA73-433E-88F1-C41B-C9EA81DEE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D9743C3-3F5F-C84A-210F-39FA5826D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B43744-4933-F93C-6329-B88E1A2D22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2E087F-CBD6-E89E-3154-44A847046C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68" y="518052"/>
            <a:ext cx="10835231" cy="586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5DEAF0-6213-20B3-D0C5-DE257F6E43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18" y="502920"/>
            <a:ext cx="10899390" cy="5950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ADBC484-15C8-350E-1986-5A52CD491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470BEA6-E90C-182E-CFE3-39711E652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9A782A8-BB85-8BB6-FFA9-46A7584ADE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87D76FE-0B67-8D0C-7E82-6E14C76E1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EE9E73-0430-7D4B-5745-F87F934FC1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3F6386-866C-82B2-CE02-2DAEDBCA9E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400" y="514350"/>
            <a:ext cx="10871200" cy="582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6D81DF1-8FFF-6164-DFE6-F4364ABA4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9920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0A1168-6FFE-88E4-61CC-212DDD37E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86A775-20A3-DB8A-F425-21B21E4AE9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205B8B8-883D-D51C-CD41-9C35B2905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616FC6-E755-0C7E-FDDA-D7A76BA99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03D5C3-CD08-0944-CC7D-8951040244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E8820F-1172-29C7-B28C-4F67745AD2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CD2217-4395-0EB9-36F7-7F9E6E8F0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63B31A-32C0-CD3A-0CC3-6D850AA5FD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8">
            <a:extLst>
              <a:ext uri="{FF2B5EF4-FFF2-40B4-BE49-F238E27FC236}">
                <a16:creationId xmlns:a16="http://schemas.microsoft.com/office/drawing/2014/main" id="{6F148998-ACF5-01B0-4B31-99EB471AB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59686"/>
            <a:ext cx="10801200" cy="5632509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CC50B201-CB9B-FFF6-2D1E-81F077FF4D6A}"/>
              </a:ext>
            </a:extLst>
          </p:cNvPr>
          <p:cNvSpPr/>
          <p:nvPr/>
        </p:nvSpPr>
        <p:spPr>
          <a:xfrm>
            <a:off x="-1" y="2204864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329</TotalTime>
  <Words>60</Words>
  <Application>Microsoft Office PowerPoint</Application>
  <PresentationFormat>Širokoúhlá obrazovka</PresentationFormat>
  <Paragraphs>14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Tahoma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99</cp:revision>
  <dcterms:created xsi:type="dcterms:W3CDTF">2020-02-21T13:54:42Z</dcterms:created>
  <dcterms:modified xsi:type="dcterms:W3CDTF">2023-05-06T12:10:39Z</dcterms:modified>
</cp:coreProperties>
</file>