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64" r:id="rId4"/>
    <p:sldId id="280" r:id="rId5"/>
    <p:sldId id="281" r:id="rId6"/>
    <p:sldId id="278" r:id="rId7"/>
    <p:sldId id="285" r:id="rId8"/>
    <p:sldId id="288" r:id="rId9"/>
    <p:sldId id="306" r:id="rId10"/>
    <p:sldId id="287" r:id="rId11"/>
    <p:sldId id="289" r:id="rId12"/>
    <p:sldId id="291" r:id="rId13"/>
    <p:sldId id="303" r:id="rId14"/>
    <p:sldId id="310" r:id="rId15"/>
    <p:sldId id="311" r:id="rId16"/>
    <p:sldId id="308" r:id="rId17"/>
    <p:sldId id="309" r:id="rId18"/>
    <p:sldId id="307" r:id="rId19"/>
    <p:sldId id="312" r:id="rId20"/>
    <p:sldId id="301" r:id="rId21"/>
    <p:sldId id="304" r:id="rId22"/>
    <p:sldId id="302" r:id="rId23"/>
    <p:sldId id="297" r:id="rId24"/>
    <p:sldId id="296" r:id="rId25"/>
    <p:sldId id="299" r:id="rId26"/>
    <p:sldId id="298" r:id="rId27"/>
    <p:sldId id="300" r:id="rId28"/>
    <p:sldId id="295" r:id="rId29"/>
    <p:sldId id="294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9" autoAdjust="0"/>
    <p:restoredTop sz="94660"/>
  </p:normalViewPr>
  <p:slideViewPr>
    <p:cSldViewPr>
      <p:cViewPr varScale="1">
        <p:scale>
          <a:sx n="63" d="100"/>
          <a:sy n="63" d="100"/>
        </p:scale>
        <p:origin x="49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162880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Polsko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Pologne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96AA9D-4098-94E5-0C00-DA9E48A776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DEC2E33E-41B9-19D2-3FCE-9120393186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231904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1ACC300-0CC3-367E-854B-9AF9D247E37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72540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98836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Nice day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4" name="Nice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F1ED409A-1DDE-0AF4-A3D5-DDCE506C49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Poland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Pologne</a:t>
            </a:r>
            <a:r>
              <a:rPr lang="cs-CZ" altLang="cs-CZ" sz="2000" b="1" dirty="0">
                <a:solidFill>
                  <a:srgbClr val="FF0000"/>
                </a:solidFill>
              </a:rPr>
              <a:t>     Polen   Polonia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Polônia</a:t>
            </a:r>
            <a:r>
              <a:rPr lang="cs-CZ" altLang="cs-CZ" sz="2000" b="1" dirty="0">
                <a:solidFill>
                  <a:srgbClr val="FF0000"/>
                </a:solidFill>
              </a:rPr>
              <a:t>     Polska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Poljska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Польща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Polonya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Πολωνί</a:t>
            </a:r>
            <a:r>
              <a:rPr lang="cs-CZ" altLang="cs-CZ" sz="2000" b="1" dirty="0">
                <a:solidFill>
                  <a:srgbClr val="FF0000"/>
                </a:solidFill>
              </a:rPr>
              <a:t>α     </a:t>
            </a:r>
            <a:r>
              <a:rPr lang="ar-SA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بولندا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B147CA5-576D-8E70-EB2E-27E58567F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22001DE1-35AD-C92E-A5D9-67FCC9A8AD81}"/>
              </a:ext>
            </a:extLst>
          </p:cNvPr>
          <p:cNvSpPr/>
          <p:nvPr/>
        </p:nvSpPr>
        <p:spPr>
          <a:xfrm>
            <a:off x="1415480" y="980728"/>
            <a:ext cx="338437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Polsko 15</a:t>
            </a:r>
            <a:endParaRPr lang="es-ES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A17C7F-DF7B-2E78-735D-BEC1318BB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97886A-2C25-FFE9-A797-871FE95C7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6E4EED-9C77-73CD-47DC-08F2F1BC00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16655B-7585-4FA9-52CD-5C3B089A1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3FF229-FDA8-955F-5E3D-BAADAF3EF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23DF64-0396-3DBE-07B1-5A1524143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350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6DAD6B-DCCE-8425-5EB5-BBC92652D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8A8336-5700-AB9A-40FD-9A0CA9251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6ED9C3-6633-ACBA-64B5-91BD5551E6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AB8901-D3B2-1B87-B13A-1002E1D5E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867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D9F3A7-4787-6243-5A48-ED2A4E26B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494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4088B6-E39E-4039-2410-D602356E0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9765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8883B4-2480-CC20-AF78-03A8AA461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379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2D86F22-66F6-D66C-EF72-6C63F953D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7332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ED42B0-8E4D-4DCD-CEC6-C4E36B564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30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D5914F6-5FD7-51DC-B890-87B14BC56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1560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A5EE58-B741-8850-0410-B5ABC6DA8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3078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4FF56F-247E-2EED-862B-A13B5D674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294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4F4F52-DA99-FA43-1A64-BE7562348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7748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E3BDFC-CB7A-93B9-DF5C-25E81FC5A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998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114AA2-88EF-41E2-4543-E6FE5D403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8086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34A6E4-3A8D-92DF-AE37-ECC26F9B9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657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B6950C-4C25-3D86-B374-BB5894BA0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837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846EF12-3600-A18F-84C7-55C763083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420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85DDD8-B517-7ECA-CF80-BC0D3A0E96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7457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124580-DE89-7629-9D2B-135641AFD2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126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41C836B1-04AE-A74F-DD09-317F4BF87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68685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3975164-B7C7-3844-9C09-4693E1E27156}"/>
              </a:ext>
            </a:extLst>
          </p:cNvPr>
          <p:cNvSpPr/>
          <p:nvPr/>
        </p:nvSpPr>
        <p:spPr>
          <a:xfrm>
            <a:off x="7392144" y="90872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</TotalTime>
  <Words>43</Words>
  <Application>Microsoft Office PowerPoint</Application>
  <PresentationFormat>Širokoúhlá obrazovka</PresentationFormat>
  <Paragraphs>10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2023-05-04T13:39:17Z</dcterms:modified>
</cp:coreProperties>
</file>