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317" r:id="rId7"/>
    <p:sldId id="316" r:id="rId8"/>
    <p:sldId id="309" r:id="rId9"/>
    <p:sldId id="318" r:id="rId10"/>
    <p:sldId id="314" r:id="rId11"/>
    <p:sldId id="311" r:id="rId12"/>
    <p:sldId id="315" r:id="rId13"/>
    <p:sldId id="312" r:id="rId14"/>
    <p:sldId id="307" r:id="rId15"/>
    <p:sldId id="303" r:id="rId16"/>
    <p:sldId id="304" r:id="rId17"/>
    <p:sldId id="305" r:id="rId18"/>
    <p:sldId id="302" r:id="rId19"/>
    <p:sldId id="285" r:id="rId20"/>
    <p:sldId id="300" r:id="rId21"/>
    <p:sldId id="301" r:id="rId22"/>
    <p:sldId id="299" r:id="rId23"/>
    <p:sldId id="298" r:id="rId24"/>
    <p:sldId id="297" r:id="rId25"/>
    <p:sldId id="296" r:id="rId26"/>
    <p:sldId id="295" r:id="rId27"/>
    <p:sldId id="294" r:id="rId28"/>
    <p:sldId id="293" r:id="rId29"/>
    <p:sldId id="292" r:id="rId30"/>
    <p:sldId id="288" r:id="rId31"/>
    <p:sldId id="287" r:id="rId32"/>
    <p:sldId id="289" r:id="rId33"/>
    <p:sldId id="291" r:id="rId34"/>
    <p:sldId id="319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1E37C59-75F3-5AF4-63A6-1F906D803EC6}"/>
              </a:ext>
            </a:extLst>
          </p:cNvPr>
          <p:cNvSpPr/>
          <p:nvPr/>
        </p:nvSpPr>
        <p:spPr>
          <a:xfrm>
            <a:off x="27709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12E937-9F8F-4612-95A6-7BE079374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6144AEA-2FAD-4989-85A3-48063AE6D0F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91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883C7DB-92EB-4693-96B4-759EB3E96FA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07854" y="1968796"/>
            <a:ext cx="1872208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Simsgau Walzer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Simsgau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9D267E9-7953-47DF-8C4C-4B99E9DF2023}"/>
              </a:ext>
            </a:extLst>
          </p:cNvPr>
          <p:cNvSpPr txBox="1"/>
          <p:nvPr/>
        </p:nvSpPr>
        <p:spPr>
          <a:xfrm>
            <a:off x="0" y="630932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   Germany   </a:t>
            </a:r>
            <a:r>
              <a:rPr lang="cs-CZ" sz="2400" b="1" dirty="0" err="1">
                <a:solidFill>
                  <a:srgbClr val="C00000"/>
                </a:solidFill>
              </a:rPr>
              <a:t>Duitsland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Allemagne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  <a:r>
              <a:rPr lang="cs-CZ" sz="2400" b="1" dirty="0" err="1">
                <a:solidFill>
                  <a:srgbClr val="C00000"/>
                </a:solidFill>
              </a:rPr>
              <a:t>Alemania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Alemanya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Alamanha</a:t>
            </a:r>
            <a:r>
              <a:rPr lang="cs-CZ" sz="2400" b="1" dirty="0">
                <a:solidFill>
                  <a:srgbClr val="C00000"/>
                </a:solidFill>
              </a:rPr>
              <a:t>   Németország   </a:t>
            </a:r>
            <a:r>
              <a:rPr lang="cs-CZ" sz="2400" b="1" dirty="0" err="1">
                <a:solidFill>
                  <a:srgbClr val="C00000"/>
                </a:solidFill>
              </a:rPr>
              <a:t>Niemcy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239E16B-6D78-48FE-89D2-AC6494B8B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E6551E4F-567F-4008-8283-0F91324DC8C2}"/>
              </a:ext>
            </a:extLst>
          </p:cNvPr>
          <p:cNvSpPr/>
          <p:nvPr/>
        </p:nvSpPr>
        <p:spPr>
          <a:xfrm>
            <a:off x="695400" y="692696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 49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693D51-DBF4-4EAE-A809-19A274A93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57A0BA-AC89-47E8-87AF-8EF5722AA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75D96A-DE33-4C7D-854C-CCACB6D32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8686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392462-1954-43A3-B8A7-801E39EA3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848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196309-4F07-4EB1-80F9-5E74F5E3C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169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8CDB9C-C4AC-4094-A9AC-6F314836C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229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2055B5-D6C4-40F1-9CB6-45D6A9932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179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01BF3-E78E-44D5-B05E-1FE60DCA0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50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562DAF-95B7-4ABB-B3F1-25AF5A138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5009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DBF6E6-D6FA-43FA-8D33-D17739ABA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6236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CD6BC1-D537-461D-BE69-35D43F6D2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4544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D0DDB4-DC93-4751-A245-039928066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174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2F82D3-4213-4BB0-9F34-8EBE8E4FB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435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99B4E0-91E9-40BB-B4A8-5DDE67DFF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4332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CC5833-1C3A-43D6-AFAD-9C2DC8081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97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37F62C-47C6-4257-8C11-69212717B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63FBE7-D02B-4D6A-A7E9-D4283D21E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8701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6AB5CC-14CD-48E4-AE9C-9131D0EF9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676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82E3D14-D185-442B-B0AA-7DAF5398B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389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A940BA-283F-4EAD-85FA-D8C170051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79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BAA656-5D1A-4015-A1FD-A24E0B3B7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6189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C4FF0D-D27A-4489-B6F7-6AC5BEE73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365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A83A47-6F5D-4F4F-B987-DCAFFC439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6274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1A8C81-21DD-4987-8874-5472E440B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648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10F2DA-EDB8-4BF3-B65C-17A17EA83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889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720F9E-EE1E-48EE-A3BC-27EDAE761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24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AA2C39-BA71-4116-B3ED-43FE9BB9D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209C50-9253-49F4-8C5A-CA111A119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3DD93A-8CA5-43C4-894B-6F100BB5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BD8E79-A6A8-436D-82D0-D50BA5192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C3EED5F-BD0B-5FF6-C7F4-BE5046331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45" y="530430"/>
            <a:ext cx="10801200" cy="56617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40A9B42F-21BE-288A-0BB1-A3C0D90AEE0E}"/>
              </a:ext>
            </a:extLst>
          </p:cNvPr>
          <p:cNvSpPr/>
          <p:nvPr/>
        </p:nvSpPr>
        <p:spPr>
          <a:xfrm>
            <a:off x="4166046" y="665805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347</TotalTime>
  <Words>39</Words>
  <Application>Microsoft Office PowerPoint</Application>
  <PresentationFormat>Širokoúhlá obrazovka</PresentationFormat>
  <Paragraphs>10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2023-05-04T15:14:32Z</dcterms:modified>
</cp:coreProperties>
</file>