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4" r:id="rId4"/>
    <p:sldId id="278" r:id="rId5"/>
    <p:sldId id="280" r:id="rId6"/>
    <p:sldId id="281" r:id="rId7"/>
    <p:sldId id="285" r:id="rId8"/>
    <p:sldId id="288" r:id="rId9"/>
    <p:sldId id="300" r:id="rId10"/>
    <p:sldId id="304" r:id="rId11"/>
    <p:sldId id="311" r:id="rId12"/>
    <p:sldId id="305" r:id="rId13"/>
    <p:sldId id="310" r:id="rId14"/>
    <p:sldId id="298" r:id="rId15"/>
    <p:sldId id="297" r:id="rId16"/>
    <p:sldId id="309" r:id="rId17"/>
    <p:sldId id="307" r:id="rId18"/>
    <p:sldId id="302" r:id="rId19"/>
    <p:sldId id="301" r:id="rId20"/>
    <p:sldId id="303" r:id="rId21"/>
    <p:sldId id="308" r:id="rId22"/>
    <p:sldId id="306" r:id="rId23"/>
    <p:sldId id="287" r:id="rId24"/>
    <p:sldId id="299" r:id="rId25"/>
    <p:sldId id="289" r:id="rId26"/>
    <p:sldId id="296" r:id="rId27"/>
    <p:sldId id="291" r:id="rId28"/>
    <p:sldId id="294" r:id="rId29"/>
    <p:sldId id="295" r:id="rId30"/>
    <p:sldId id="293" r:id="rId31"/>
    <p:sldId id="292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04.05.2023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2664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24426BC1-DBE4-1988-D2DF-DB347494CC71}"/>
              </a:ext>
            </a:extLst>
          </p:cNvPr>
          <p:cNvSpPr/>
          <p:nvPr/>
        </p:nvSpPr>
        <p:spPr>
          <a:xfrm>
            <a:off x="0" y="162880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Švýcarsko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34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Suisse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0FC648E-04CD-458F-A04D-D6621A1790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ABE313D4-B457-4FD0-A279-94A5ADD1C0C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99456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52670232-CC33-4F13-B193-CBF63BB7A5C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540092" y="184482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8 Mühlen walzer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8 Mühlen walz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4">
            <a:extLst>
              <a:ext uri="{FF2B5EF4-FFF2-40B4-BE49-F238E27FC236}">
                <a16:creationId xmlns:a16="http://schemas.microsoft.com/office/drawing/2014/main" id="{1A02C4CD-84AC-4C12-9B2F-EECA5181CD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" y="6309360"/>
            <a:ext cx="1202436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Switzerland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nl-NL" altLang="cs-CZ" sz="2000" b="1" dirty="0">
                <a:solidFill>
                  <a:srgbClr val="FF0000"/>
                </a:solidFill>
              </a:rPr>
              <a:t>Zwitserland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fr-FR" altLang="cs-CZ" sz="2000" b="1" dirty="0">
                <a:solidFill>
                  <a:srgbClr val="FF0000"/>
                </a:solidFill>
              </a:rPr>
              <a:t>Suisse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es-ES" altLang="cs-CZ" sz="2000" b="1" dirty="0">
                <a:solidFill>
                  <a:srgbClr val="FF0000"/>
                </a:solidFill>
              </a:rPr>
              <a:t>Suiza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Suíça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Suïssa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Elveţia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Svájc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Schweiz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Svizzera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Szwajcaria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EDB69A3F-33B4-4DAD-AD42-81B0B75F44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A7556E51-A5BB-4F3E-8BEB-14C2BC92A9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3 Rectángulo">
            <a:extLst>
              <a:ext uri="{FF2B5EF4-FFF2-40B4-BE49-F238E27FC236}">
                <a16:creationId xmlns:a16="http://schemas.microsoft.com/office/drawing/2014/main" id="{EE31687A-66C0-4FBC-9B2C-9227EE17866A}"/>
              </a:ext>
            </a:extLst>
          </p:cNvPr>
          <p:cNvSpPr/>
          <p:nvPr/>
        </p:nvSpPr>
        <p:spPr>
          <a:xfrm>
            <a:off x="7342289" y="982122"/>
            <a:ext cx="4010295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Švýcarsko 34</a:t>
            </a:r>
            <a:endParaRPr lang="es-ES" sz="4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6396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44801EA-A17F-4DA0-82C3-8269382AB1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94A9859-44E3-4F6C-B3BD-D9378C833C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570B4D-3F94-4643-91FB-23E404BAE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A49AC0-607E-4331-8CFD-511C194458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C0ACF30-BBA9-479B-95D4-DB79C247E2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0E9A3F7-5F0A-4E3B-8C3E-054EFFF6C9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21639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0E42664-85B1-40C9-8A6B-727644055D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47027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B0368F-9E39-4E82-9A79-AB1F7FA09D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4161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DCCDB3C-F8CF-4D10-BD93-4CBD5C10CB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4269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91D553F-76FA-4338-88C4-BEDAC9822A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99344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A2BB831C-6BA9-4653-999D-C3BECA36E0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10932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BDABE1-DCC8-4D3D-B957-FAC8D33B0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9792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D2B592E6-94B7-4101-B271-D315B97CF0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Obdélník 5">
            <a:extLst>
              <a:ext uri="{FF2B5EF4-FFF2-40B4-BE49-F238E27FC236}">
                <a16:creationId xmlns:a16="http://schemas.microsoft.com/office/drawing/2014/main" id="{1BC9E711-F3C0-4822-A5CD-2F6253913C62}"/>
              </a:ext>
            </a:extLst>
          </p:cNvPr>
          <p:cNvSpPr/>
          <p:nvPr/>
        </p:nvSpPr>
        <p:spPr>
          <a:xfrm>
            <a:off x="10272464" y="548680"/>
            <a:ext cx="1152128" cy="21602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3253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9400D99-4B6D-4ADC-9CC8-BAD2065084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64767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8AB9AB-0F09-47F4-A55D-5D70F98359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11349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D70CD73-4BDE-4BA6-86ED-57135FAB9A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2076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B81E0A-248E-42F8-9879-DAC18446D6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02663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39E70A-ED7A-4931-ACC4-0284BF5EB2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41452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C4D782D-C8B7-4E56-B137-8EB7ADD08D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00640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944CE09-8582-4DC2-ACA1-726ED6D25C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2BA6359-24ED-47B0-816B-EC2D0CC06D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97446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0CDAE22-CF92-4F7C-9C05-3794E9269A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1656E9-80E1-4D15-B3B7-6F2F960BE7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87546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2817647-1FD9-45D0-AEAC-1B5F11EF8C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D0253F-8772-475A-9570-5C4FAB56B4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5893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C6ED3A-B55D-4C1B-BE20-7BABCCDFA3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22641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14B4A2-8D6E-4F89-8D36-2A89328AC0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515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B5EC1A5-3D0B-49FC-B527-6654B07199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72283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4CBA767F-D3D6-A4D7-7D46-023D6B8B4B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6786"/>
            <a:ext cx="10801200" cy="563417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6D0D96A9-1FE6-D9FB-AB0F-D0B72F4C0A5B}"/>
              </a:ext>
            </a:extLst>
          </p:cNvPr>
          <p:cNvSpPr/>
          <p:nvPr/>
        </p:nvSpPr>
        <p:spPr>
          <a:xfrm>
            <a:off x="839416" y="705313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326</TotalTime>
  <Words>42</Words>
  <Application>Microsoft Office PowerPoint</Application>
  <PresentationFormat>Širokoúhlá obrazovka</PresentationFormat>
  <Paragraphs>10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100</cp:revision>
  <dcterms:created xsi:type="dcterms:W3CDTF">2020-02-21T13:54:42Z</dcterms:created>
  <dcterms:modified xsi:type="dcterms:W3CDTF">2023-05-04T14:59:44Z</dcterms:modified>
</cp:coreProperties>
</file>