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60" r:id="rId2"/>
    <p:sldId id="259" r:id="rId3"/>
    <p:sldId id="264" r:id="rId4"/>
    <p:sldId id="280" r:id="rId5"/>
    <p:sldId id="273" r:id="rId6"/>
    <p:sldId id="312" r:id="rId7"/>
    <p:sldId id="310" r:id="rId8"/>
    <p:sldId id="309" r:id="rId9"/>
    <p:sldId id="304" r:id="rId10"/>
    <p:sldId id="308" r:id="rId11"/>
    <p:sldId id="307" r:id="rId12"/>
    <p:sldId id="306" r:id="rId13"/>
    <p:sldId id="305" r:id="rId14"/>
    <p:sldId id="299" r:id="rId15"/>
    <p:sldId id="300" r:id="rId16"/>
    <p:sldId id="301" r:id="rId17"/>
    <p:sldId id="303" r:id="rId18"/>
    <p:sldId id="302" r:id="rId19"/>
    <p:sldId id="298" r:id="rId20"/>
    <p:sldId id="297" r:id="rId21"/>
    <p:sldId id="291" r:id="rId22"/>
    <p:sldId id="296" r:id="rId23"/>
    <p:sldId id="295" r:id="rId24"/>
    <p:sldId id="294" r:id="rId25"/>
    <p:sldId id="293" r:id="rId26"/>
    <p:sldId id="292" r:id="rId27"/>
    <p:sldId id="281" r:id="rId28"/>
    <p:sldId id="285" r:id="rId29"/>
    <p:sldId id="288" r:id="rId30"/>
    <p:sldId id="287" r:id="rId31"/>
    <p:sldId id="289" r:id="rId32"/>
    <p:sldId id="314" r:id="rId33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L0sYiH+gllilGpBVS9VRGw==" hashData="jKFiybLyIJ0jArtAHpDYb4nCbDk00SHnRKQZKsdIYPGGqKSDpmrnkFnBHuP8OhpOygt+Ro0mz75vLqF4RAYl1g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4D4E9"/>
    <a:srgbClr val="D454A6"/>
    <a:srgbClr val="FF66FF"/>
    <a:srgbClr val="6F075B"/>
    <a:srgbClr val="FFB3CE"/>
    <a:srgbClr val="00FFC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2" autoAdjust="0"/>
    <p:restoredTop sz="94660"/>
  </p:normalViewPr>
  <p:slideViewPr>
    <p:cSldViewPr>
      <p:cViewPr varScale="1">
        <p:scale>
          <a:sx n="63" d="100"/>
          <a:sy n="63" d="100"/>
        </p:scale>
        <p:origin x="500" y="60"/>
      </p:cViewPr>
      <p:guideLst>
        <p:guide orient="horz" pos="2160"/>
        <p:guide pos="384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>
            <a:lvl1pPr>
              <a:defRPr sz="1600"/>
            </a:lvl1pPr>
          </a:lstStyle>
          <a:p>
            <a:pPr>
              <a:defRPr/>
            </a:pPr>
            <a:r>
              <a:rPr lang="cs-CZ" altLang="cs-CZ" dirty="0" err="1"/>
              <a:t>Presentation</a:t>
            </a:r>
            <a:r>
              <a:rPr lang="cs-CZ" altLang="cs-CZ" dirty="0"/>
              <a:t> by </a:t>
            </a:r>
            <a:r>
              <a:rPr lang="cs-CZ" altLang="cs-CZ" dirty="0" err="1"/>
              <a:t>yatata</a:t>
            </a:r>
            <a:endParaRPr lang="cs-CZ" altLang="cs-CZ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C176A834-847E-4F72-962B-7B57EBE878B7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  <p:sp>
        <p:nvSpPr>
          <p:cNvPr id="8" name="Obdélník 7">
            <a:extLst>
              <a:ext uri="{FF2B5EF4-FFF2-40B4-BE49-F238E27FC236}">
                <a16:creationId xmlns:a16="http://schemas.microsoft.com/office/drawing/2014/main" id="{F78568DD-25C6-4A9B-B767-C44FFD4AC50E}"/>
              </a:ext>
            </a:extLst>
          </p:cNvPr>
          <p:cNvSpPr/>
          <p:nvPr userDrawn="1"/>
        </p:nvSpPr>
        <p:spPr>
          <a:xfrm>
            <a:off x="695400" y="548680"/>
            <a:ext cx="10801200" cy="5616624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7093135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Záhlaví oddíl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6906614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633C2C87-BE61-4C1F-B28D-0F2C3BDCC6D8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821968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F5F96B93-3F80-40CF-8FEB-23846CB0044E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1745015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Jenom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9407D793-ED6B-4F46-90FE-E1037553635F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0886915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B96102EF-0109-4B35-AC94-F2C43CCF3752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3037974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  <a:prstGeom prst="rect">
            <a:avLst/>
          </a:prstGeo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DACFD791-04E8-44F5-9D9E-D255EB3BE697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7834504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  <a:prstGeom prst="rect">
            <a:avLst/>
          </a:prstGeo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cs-CZ"/>
              <a:t>Kliknutím na ikonu přidáte obrázek.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A33C67ED-BD5E-49B0-936C-8FF7C776FE95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0297452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610D4C5E-65E6-4094-94ED-8F00456438DB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10078127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  <a:prstGeom prst="rect">
            <a:avLst/>
          </a:prstGeom>
        </p:spPr>
        <p:txBody>
          <a:bodyPr vert="eaVert"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3E1F5307-7368-4421-9B56-EE696970E372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23051015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obsah 2"/>
          <p:cNvSpPr>
            <a:spLocks noGrp="1"/>
          </p:cNvSpPr>
          <p:nvPr>
            <p:ph idx="1"/>
          </p:nvPr>
        </p:nvSpPr>
        <p:spPr>
          <a:xfrm>
            <a:off x="838200" y="692696"/>
            <a:ext cx="10515600" cy="5484267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2" name="Obdélník 1">
            <a:extLst>
              <a:ext uri="{FF2B5EF4-FFF2-40B4-BE49-F238E27FC236}">
                <a16:creationId xmlns:a16="http://schemas.microsoft.com/office/drawing/2014/main" id="{CEE21E7A-5EC0-41B1-A5DD-F9EC8BB5BC06}"/>
              </a:ext>
            </a:extLst>
          </p:cNvPr>
          <p:cNvSpPr/>
          <p:nvPr userDrawn="1"/>
        </p:nvSpPr>
        <p:spPr>
          <a:xfrm>
            <a:off x="695400" y="548680"/>
            <a:ext cx="10801200" cy="576064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7022715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36584639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3" r:id="rId2"/>
    <p:sldLayoutId id="2147483664" r:id="rId3"/>
    <p:sldLayoutId id="2147483665" r:id="rId4"/>
    <p:sldLayoutId id="2147483666" r:id="rId5"/>
    <p:sldLayoutId id="2147483667" r:id="rId6"/>
    <p:sldLayoutId id="2147483668" r:id="rId7"/>
    <p:sldLayoutId id="2147483669" r:id="rId8"/>
    <p:sldLayoutId id="2147483670" r:id="rId9"/>
    <p:sldLayoutId id="2147483671" r:id="rId10"/>
    <p:sldLayoutId id="2147483672" r:id="rId11"/>
  </p:sldLayoutIdLst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1.xml"/><Relationship Id="rId4" Type="http://schemas.openxmlformats.org/officeDocument/2006/relationships/audio" Target="../media/audio1.wav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1.xml"/><Relationship Id="rId4" Type="http://schemas.openxmlformats.org/officeDocument/2006/relationships/image" Target="../media/image4.png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1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1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1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1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1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1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1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1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1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11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11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11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11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11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11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11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11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jpeg"/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11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11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11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g"/><Relationship Id="rId1" Type="http://schemas.openxmlformats.org/officeDocument/2006/relationships/slideLayout" Target="../slideLayouts/slideLayout1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>
            <a:extLst>
              <a:ext uri="{FF2B5EF4-FFF2-40B4-BE49-F238E27FC236}">
                <a16:creationId xmlns:a16="http://schemas.microsoft.com/office/drawing/2014/main" id="{62846467-D4E1-483D-B2B1-1C228A434D56}"/>
              </a:ext>
            </a:extLst>
          </p:cNvPr>
          <p:cNvSpPr/>
          <p:nvPr/>
        </p:nvSpPr>
        <p:spPr>
          <a:xfrm>
            <a:off x="695400" y="548680"/>
            <a:ext cx="10801200" cy="5688632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" name="Obdélník 2">
            <a:extLst>
              <a:ext uri="{FF2B5EF4-FFF2-40B4-BE49-F238E27FC236}">
                <a16:creationId xmlns:a16="http://schemas.microsoft.com/office/drawing/2014/main" id="{26A08B21-DA5B-44B4-3C63-D2199282944F}"/>
              </a:ext>
            </a:extLst>
          </p:cNvPr>
          <p:cNvSpPr/>
          <p:nvPr/>
        </p:nvSpPr>
        <p:spPr>
          <a:xfrm>
            <a:off x="0" y="1500170"/>
            <a:ext cx="12192000" cy="3785652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cs-CZ" sz="8000" b="1" cap="none" spc="0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Slovensko</a:t>
            </a:r>
          </a:p>
          <a:p>
            <a:pPr algn="ctr"/>
            <a:r>
              <a:rPr lang="cs-CZ" sz="8000" b="1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5</a:t>
            </a:r>
          </a:p>
          <a:p>
            <a:pPr algn="ctr"/>
            <a:r>
              <a:rPr lang="cs-CZ" sz="8000" b="1" dirty="0" err="1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Slovaquie</a:t>
            </a:r>
            <a:endParaRPr lang="cs-CZ" sz="8000" b="1" cap="none" spc="0" dirty="0">
              <a:ln w="13462">
                <a:solidFill>
                  <a:schemeClr val="bg1"/>
                </a:solidFill>
                <a:prstDash val="solid"/>
              </a:ln>
              <a:solidFill>
                <a:schemeClr val="bg1"/>
              </a:solidFill>
              <a:effectLst>
                <a:outerShdw dist="38100" dir="2700000" algn="bl" rotWithShape="0">
                  <a:schemeClr val="accent5"/>
                </a:outerShdw>
              </a:effectLst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0" advClick="0" advTm="2000"/>
    </mc:Choice>
    <mc:Fallback>
      <p:transition advClick="0" advTm="2000"/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5">
            <a:extLst>
              <a:ext uri="{FF2B5EF4-FFF2-40B4-BE49-F238E27FC236}">
                <a16:creationId xmlns:a16="http://schemas.microsoft.com/office/drawing/2014/main" id="{30243C0B-0AE7-4F02-8B5A-2914D9094D0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760640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" name="WordArt 13">
            <a:extLst>
              <a:ext uri="{FF2B5EF4-FFF2-40B4-BE49-F238E27FC236}">
                <a16:creationId xmlns:a16="http://schemas.microsoft.com/office/drawing/2014/main" id="{F2B87A5B-AE0C-4683-A5C2-A7234C41ED64}"/>
              </a:ext>
            </a:extLst>
          </p:cNvPr>
          <p:cNvSpPr>
            <a:spLocks noChangeArrowheads="1" noChangeShapeType="1" noTextEdit="1"/>
          </p:cNvSpPr>
          <p:nvPr/>
        </p:nvSpPr>
        <p:spPr bwMode="auto">
          <a:xfrm>
            <a:off x="5951984" y="764704"/>
            <a:ext cx="2480093" cy="878154"/>
          </a:xfrm>
          <a:prstGeom prst="rect">
            <a:avLst/>
          </a:prstGeom>
          <a:extLst>
            <a:ext uri="{AF507438-7753-43E0-B8FC-AC1667EBCBE1}">
              <a14:hiddenEffects xmlns:a14="http://schemas.microsoft.com/office/drawing/2010/main">
                <a:effectLst/>
              </a14:hiddenEffects>
            </a:ext>
          </a:extLst>
        </p:spPr>
        <p:txBody>
          <a:bodyPr wrap="none" fromWordArt="1">
            <a:prstTxWarp prst="textTriangle">
              <a:avLst>
                <a:gd name="adj" fmla="val 52875"/>
              </a:avLst>
            </a:prstTxWarp>
            <a:scene3d>
              <a:camera prst="legacyObliqueTopLeft"/>
              <a:lightRig rig="legacyNormal3" dir="r"/>
            </a:scene3d>
            <a:sp3d extrusionH="201600" prstMaterial="legacyMatte">
              <a:extrusionClr>
                <a:srgbClr val="006600"/>
              </a:extrusionClr>
              <a:contourClr>
                <a:srgbClr val="FFFFCC"/>
              </a:contourClr>
            </a:sp3d>
          </a:bodyPr>
          <a:lstStyle/>
          <a:p>
            <a:pPr algn="ctr"/>
            <a:r>
              <a:rPr lang="cs-CZ" sz="2700" kern="10" dirty="0" err="1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powerpoint</a:t>
            </a:r>
            <a:r>
              <a:rPr lang="cs-CZ" sz="2700" kern="10" dirty="0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cs-CZ" sz="2700" kern="10" dirty="0" err="1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Presentation</a:t>
            </a:r>
            <a:endParaRPr lang="cs-CZ" sz="2700" kern="10" dirty="0">
              <a:ln w="9525">
                <a:round/>
                <a:headEnd/>
                <a:tailEnd/>
              </a:ln>
              <a:gradFill rotWithShape="0">
                <a:gsLst>
                  <a:gs pos="0">
                    <a:srgbClr val="FFFFCC"/>
                  </a:gs>
                  <a:gs pos="100000">
                    <a:srgbClr val="FA7D00"/>
                  </a:gs>
                </a:gsLst>
                <a:lin ang="5400000" scaled="1"/>
              </a:gra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WordArt 14">
            <a:extLst>
              <a:ext uri="{FF2B5EF4-FFF2-40B4-BE49-F238E27FC236}">
                <a16:creationId xmlns:a16="http://schemas.microsoft.com/office/drawing/2014/main" id="{B69AA97E-F136-4874-B954-1B04A61ED0CB}"/>
              </a:ext>
            </a:extLst>
          </p:cNvPr>
          <p:cNvSpPr>
            <a:spLocks noChangeArrowheads="1" noChangeShapeType="1" noTextEdit="1"/>
          </p:cNvSpPr>
          <p:nvPr/>
        </p:nvSpPr>
        <p:spPr bwMode="auto">
          <a:xfrm>
            <a:off x="6292620" y="1890070"/>
            <a:ext cx="1798820" cy="620237"/>
          </a:xfrm>
          <a:prstGeom prst="rect">
            <a:avLst/>
          </a:prstGeom>
          <a:extLst>
            <a:ext uri="{AF507438-7753-43E0-B8FC-AC1667EBCBE1}">
              <a14:hiddenEffects xmlns:a14="http://schemas.microsoft.com/office/drawing/2010/main">
                <a:effectLst/>
              </a14:hiddenEffects>
            </a:ext>
          </a:extLst>
        </p:spPr>
        <p:txBody>
          <a:bodyPr wrap="none" fromWordArt="1">
            <a:prstTxWarp prst="textTriangle">
              <a:avLst>
                <a:gd name="adj" fmla="val 50037"/>
              </a:avLst>
            </a:prstTxWarp>
            <a:scene3d>
              <a:camera prst="legacyObliqueTopLeft"/>
              <a:lightRig rig="legacyNormal3" dir="r"/>
            </a:scene3d>
            <a:sp3d extrusionH="201600" prstMaterial="legacyMatte">
              <a:extrusionClr>
                <a:srgbClr val="006600"/>
              </a:extrusionClr>
              <a:contourClr>
                <a:srgbClr val="FFFFCC"/>
              </a:contourClr>
            </a:sp3d>
          </a:bodyPr>
          <a:lstStyle/>
          <a:p>
            <a:pPr algn="ctr"/>
            <a:r>
              <a:rPr lang="cs-CZ" sz="4050" kern="10" dirty="0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cs-CZ" sz="4050" kern="10" dirty="0" err="1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y@t@t</a:t>
            </a:r>
            <a:r>
              <a:rPr lang="cs-CZ" sz="4050" kern="10" dirty="0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@ </a:t>
            </a:r>
          </a:p>
        </p:txBody>
      </p:sp>
    </p:spTree>
    <p:extLst>
      <p:ext uri="{BB962C8B-B14F-4D97-AF65-F5344CB8AC3E}">
        <p14:creationId xmlns:p14="http://schemas.microsoft.com/office/powerpoint/2010/main" val="31961550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15000">
        <p:split orient="vert"/>
        <p:sndAc>
          <p:stSnd loop="1">
            <p:snd r:embed="rId2" name="Na tom vršku Javoriny.wav.wav"/>
          </p:stSnd>
        </p:sndAc>
      </p:transition>
    </mc:Choice>
    <mc:Fallback xmlns="">
      <p:transition spd="slow" advClick="0" advTm="15000">
        <p:split orient="vert"/>
        <p:sndAc>
          <p:stSnd loop="1">
            <p:snd r:embed="rId4" name="Na tom vršku Javoriny.wav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after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6500"/>
                            </p:stCondLst>
                            <p:childTnLst>
                              <p:par>
                                <p:cTn id="11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8">
            <a:extLst>
              <a:ext uri="{FF2B5EF4-FFF2-40B4-BE49-F238E27FC236}">
                <a16:creationId xmlns:a16="http://schemas.microsoft.com/office/drawing/2014/main" id="{25A53FE7-58B0-40BA-A9E3-0A89511E0CB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760640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" name="Text Box 5">
            <a:extLst>
              <a:ext uri="{FF2B5EF4-FFF2-40B4-BE49-F238E27FC236}">
                <a16:creationId xmlns:a16="http://schemas.microsoft.com/office/drawing/2014/main" id="{558F68D6-7D4C-4A08-B4C4-3B305E9DEF78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67397" y="6323028"/>
            <a:ext cx="11615936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cs-CZ" altLang="cs-CZ" b="1" dirty="0">
                <a:solidFill>
                  <a:srgbClr val="FF0000"/>
                </a:solidFill>
              </a:rPr>
              <a:t>    </a:t>
            </a:r>
            <a:r>
              <a:rPr lang="cs-CZ" altLang="cs-CZ" sz="2400" b="1" dirty="0">
                <a:solidFill>
                  <a:srgbClr val="FF0000"/>
                </a:solidFill>
              </a:rPr>
              <a:t>Slovakia    </a:t>
            </a:r>
            <a:r>
              <a:rPr lang="cs-CZ" altLang="cs-CZ" sz="2400" b="1" dirty="0" err="1">
                <a:solidFill>
                  <a:srgbClr val="FF0000"/>
                </a:solidFill>
              </a:rPr>
              <a:t>Slovaquie</a:t>
            </a:r>
            <a:r>
              <a:rPr lang="cs-CZ" altLang="cs-CZ" sz="2400" b="1" dirty="0">
                <a:solidFill>
                  <a:srgbClr val="FF0000"/>
                </a:solidFill>
              </a:rPr>
              <a:t>     </a:t>
            </a:r>
            <a:r>
              <a:rPr lang="cs-CZ" altLang="cs-CZ" sz="2400" b="1" dirty="0" err="1">
                <a:solidFill>
                  <a:srgbClr val="FF0000"/>
                </a:solidFill>
              </a:rPr>
              <a:t>Slowakije</a:t>
            </a:r>
            <a:r>
              <a:rPr lang="cs-CZ" altLang="cs-CZ" sz="2400" b="1" dirty="0">
                <a:solidFill>
                  <a:srgbClr val="FF0000"/>
                </a:solidFill>
              </a:rPr>
              <a:t>     </a:t>
            </a:r>
            <a:r>
              <a:rPr lang="cs-CZ" altLang="cs-CZ" sz="2400" b="1" dirty="0" err="1">
                <a:solidFill>
                  <a:srgbClr val="FF0000"/>
                </a:solidFill>
              </a:rPr>
              <a:t>Slowakei</a:t>
            </a:r>
            <a:r>
              <a:rPr lang="cs-CZ" altLang="cs-CZ" sz="2400" b="1" dirty="0">
                <a:solidFill>
                  <a:srgbClr val="FF0000"/>
                </a:solidFill>
              </a:rPr>
              <a:t>     </a:t>
            </a:r>
            <a:r>
              <a:rPr lang="cs-CZ" altLang="cs-CZ" sz="2400" b="1" dirty="0" err="1">
                <a:solidFill>
                  <a:srgbClr val="FF0000"/>
                </a:solidFill>
              </a:rPr>
              <a:t>Słowacja</a:t>
            </a:r>
            <a:r>
              <a:rPr lang="cs-CZ" altLang="cs-CZ" sz="2400" b="1" dirty="0">
                <a:solidFill>
                  <a:srgbClr val="FF0000"/>
                </a:solidFill>
              </a:rPr>
              <a:t>     </a:t>
            </a:r>
            <a:r>
              <a:rPr lang="cs-CZ" altLang="cs-CZ" sz="2400" b="1" dirty="0" err="1">
                <a:solidFill>
                  <a:srgbClr val="FF0000"/>
                </a:solidFill>
              </a:rPr>
              <a:t>Eslovaquia</a:t>
            </a:r>
            <a:r>
              <a:rPr lang="cs-CZ" altLang="cs-CZ" sz="2400" b="1" dirty="0">
                <a:solidFill>
                  <a:srgbClr val="FF0000"/>
                </a:solidFill>
              </a:rPr>
              <a:t>     </a:t>
            </a:r>
            <a:r>
              <a:rPr lang="cs-CZ" altLang="cs-CZ" sz="2400" b="1" dirty="0" err="1">
                <a:solidFill>
                  <a:srgbClr val="FF0000"/>
                </a:solidFill>
              </a:rPr>
              <a:t>Szlovákia</a:t>
            </a:r>
            <a:endParaRPr lang="cs-CZ" altLang="cs-CZ" sz="2400" b="1" dirty="0">
              <a:solidFill>
                <a:srgbClr val="FF0000"/>
              </a:solidFill>
            </a:endParaRPr>
          </a:p>
        </p:txBody>
      </p:sp>
      <p:sp>
        <p:nvSpPr>
          <p:cNvPr id="4" name="Obdélník 3">
            <a:extLst>
              <a:ext uri="{FF2B5EF4-FFF2-40B4-BE49-F238E27FC236}">
                <a16:creationId xmlns:a16="http://schemas.microsoft.com/office/drawing/2014/main" id="{79D2CC51-B5FD-4E98-8AF9-4C13A33584E1}"/>
              </a:ext>
            </a:extLst>
          </p:cNvPr>
          <p:cNvSpPr/>
          <p:nvPr/>
        </p:nvSpPr>
        <p:spPr>
          <a:xfrm>
            <a:off x="3215680" y="764704"/>
            <a:ext cx="5760640" cy="830997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cs-CZ" sz="4800" b="1" cap="none" spc="0" dirty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Slovensko  5</a:t>
            </a:r>
          </a:p>
        </p:txBody>
      </p:sp>
      <p:pic>
        <p:nvPicPr>
          <p:cNvPr id="1026" name="Picture 2" descr="znak Slovenska">
            <a:extLst>
              <a:ext uri="{FF2B5EF4-FFF2-40B4-BE49-F238E27FC236}">
                <a16:creationId xmlns:a16="http://schemas.microsoft.com/office/drawing/2014/main" id="{B89864BE-9982-4047-9BA9-ED7228472F5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86855" y="764704"/>
            <a:ext cx="1148705" cy="10763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vlajka Slovenska">
            <a:extLst>
              <a:ext uri="{FF2B5EF4-FFF2-40B4-BE49-F238E27FC236}">
                <a16:creationId xmlns:a16="http://schemas.microsoft.com/office/drawing/2014/main" id="{D80C9432-08C3-4576-A1EC-E1EE684D196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673157" y="749393"/>
            <a:ext cx="1531988" cy="87332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9382570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11000">
        <p:split orient="vert"/>
      </p:transition>
    </mc:Choice>
    <mc:Fallback xmlns="">
      <p:transition spd="slow" advClick="0" advTm="11000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grpId="0" nodeType="afterEffect">
                                  <p:stCondLst>
                                    <p:cond delay="2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2000" tmFilter="0,0; .5, 1; 1, 1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4C932C49-66D3-4067-8845-D6D54456786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760640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0453280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E221429A-7DE5-41BC-83CB-735B683A414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760640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1375633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06A9ACB5-D820-4562-95DD-3775B182E26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760640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316667594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117FE93A-7967-4D72-BB50-8783802F7C0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760640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6553940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2A282BDD-1F9A-4EA3-A80E-1870F0BF8D7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760640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4552581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Obrázek 3">
            <a:extLst>
              <a:ext uri="{FF2B5EF4-FFF2-40B4-BE49-F238E27FC236}">
                <a16:creationId xmlns:a16="http://schemas.microsoft.com/office/drawing/2014/main" id="{FFCE7797-2046-4A08-A964-318C8A42499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760640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299248972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989D90F1-8823-47D5-AC6A-629CBB721FE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760640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9121742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Obrázek 3">
            <a:extLst>
              <a:ext uri="{FF2B5EF4-FFF2-40B4-BE49-F238E27FC236}">
                <a16:creationId xmlns:a16="http://schemas.microsoft.com/office/drawing/2014/main" id="{80288241-7588-4A66-8AB5-40BB4A35DFB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760640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377257413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F4DC2829-DA54-4DEA-A455-0B2D4F0854A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76064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" name="Rectangle 5">
            <a:extLst>
              <a:ext uri="{FF2B5EF4-FFF2-40B4-BE49-F238E27FC236}">
                <a16:creationId xmlns:a16="http://schemas.microsoft.com/office/drawing/2014/main" id="{AAB6C711-AAEF-427C-8B9B-8C0DD7B3F4AA}"/>
              </a:ext>
            </a:extLst>
          </p:cNvPr>
          <p:cNvSpPr>
            <a:spLocks noChangeArrowheads="1"/>
          </p:cNvSpPr>
          <p:nvPr/>
        </p:nvSpPr>
        <p:spPr bwMode="auto">
          <a:xfrm>
            <a:off x="685591" y="578380"/>
            <a:ext cx="10801200" cy="5730940"/>
          </a:xfrm>
          <a:prstGeom prst="rect">
            <a:avLst/>
          </a:prstGeom>
          <a:noFill/>
          <a:ln w="38100">
            <a:solidFill>
              <a:srgbClr val="8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2257163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3871EADC-E640-473A-B338-8FDCAECEC88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760640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7666836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5">
            <a:extLst>
              <a:ext uri="{FF2B5EF4-FFF2-40B4-BE49-F238E27FC236}">
                <a16:creationId xmlns:a16="http://schemas.microsoft.com/office/drawing/2014/main" id="{7ACD7F99-9694-496A-AA09-5673CB923AA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760640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407258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2B1E6393-16CC-4E22-803B-6918731F556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760640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58116762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BC9BE137-2371-439A-BB1D-9149C987D66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760640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36578953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46FCCED4-0D94-4579-B7FC-966554E6D3E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760640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3939357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DE875F5A-7A82-47D2-A887-7AF09805418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760640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09259843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D802A3B2-CEFC-4897-94E2-A642817BE63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760640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00457668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D30279A5-AB52-49B1-A85E-F3DA288F626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760640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7650239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F6362473-405E-46F5-95C2-6ACB24D9A55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760640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7074490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7E8711A8-21E6-49ED-9420-7AB00A7A5AB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760640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64481108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5D0D49CD-6E38-460A-B9EB-14A02921CB1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760640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42196548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ACA5E9E6-42C4-4064-BD01-5D2B93257D7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760640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8597554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5">
            <a:extLst>
              <a:ext uri="{FF2B5EF4-FFF2-40B4-BE49-F238E27FC236}">
                <a16:creationId xmlns:a16="http://schemas.microsoft.com/office/drawing/2014/main" id="{B173CDB2-8F3F-4CAA-82B0-B211DECAC07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760640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9526410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EC76FA16-B463-4A24-871D-2D168FE2B5E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760640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9808174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17EBC3A5-048E-480E-8D0C-3AE1A64C3A8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760640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2702532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6DB47F51-37D1-40C2-9A81-8B968208308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760640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1177005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9DDBFB4C-FEE6-42B1-B54F-23399AD003D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760640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" name="Picture 5">
            <a:extLst>
              <a:ext uri="{FF2B5EF4-FFF2-40B4-BE49-F238E27FC236}">
                <a16:creationId xmlns:a16="http://schemas.microsoft.com/office/drawing/2014/main" id="{CA6127BC-9F87-43E3-B866-4A34692F161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434055" y="5869284"/>
            <a:ext cx="2062545" cy="44003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0188994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56BE5619-2CC2-41B2-9F45-A46CD468CC4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760640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1834378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8">
            <a:extLst>
              <a:ext uri="{FF2B5EF4-FFF2-40B4-BE49-F238E27FC236}">
                <a16:creationId xmlns:a16="http://schemas.microsoft.com/office/drawing/2014/main" id="{76E009E0-C003-4291-A8DC-2928351E3A1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760640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562894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Obdélník 4">
            <a:extLst>
              <a:ext uri="{FF2B5EF4-FFF2-40B4-BE49-F238E27FC236}">
                <a16:creationId xmlns:a16="http://schemas.microsoft.com/office/drawing/2014/main" id="{8F3EFDC3-BCA9-BB66-CA44-30B62C4F60C6}"/>
              </a:ext>
            </a:extLst>
          </p:cNvPr>
          <p:cNvSpPr/>
          <p:nvPr/>
        </p:nvSpPr>
        <p:spPr>
          <a:xfrm>
            <a:off x="-1" y="6192196"/>
            <a:ext cx="12178145" cy="646331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6" name="Obdélník 5">
            <a:extLst>
              <a:ext uri="{FF2B5EF4-FFF2-40B4-BE49-F238E27FC236}">
                <a16:creationId xmlns:a16="http://schemas.microsoft.com/office/drawing/2014/main" id="{118EE88F-32BA-2899-CF48-823869FA1A6C}"/>
              </a:ext>
            </a:extLst>
          </p:cNvPr>
          <p:cNvSpPr/>
          <p:nvPr/>
        </p:nvSpPr>
        <p:spPr>
          <a:xfrm>
            <a:off x="191344" y="6283716"/>
            <a:ext cx="11986800" cy="461665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cs-CZ" sz="2400" b="1" cap="none" spc="0" dirty="0" err="1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Thanks</a:t>
            </a:r>
            <a:r>
              <a:rPr lang="cs-CZ" sz="2400" b="1" cap="none" spc="0" dirty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 </a:t>
            </a:r>
            <a:r>
              <a:rPr lang="cs-CZ" sz="2400" b="1" cap="none" spc="0" dirty="0" err="1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for</a:t>
            </a:r>
            <a:r>
              <a:rPr lang="cs-CZ" sz="2400" b="1" cap="none" spc="0" dirty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 </a:t>
            </a:r>
            <a:r>
              <a:rPr lang="cs-CZ" sz="2400" b="1" cap="none" spc="0" dirty="0" err="1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visiting</a:t>
            </a:r>
            <a:r>
              <a:rPr lang="cs-CZ" sz="2400" b="1" cap="none" spc="0" dirty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                                                                                       </a:t>
            </a:r>
            <a:r>
              <a:rPr lang="cs-CZ" sz="2400" b="1" cap="none" spc="0" dirty="0" err="1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Merci</a:t>
            </a:r>
            <a:r>
              <a:rPr lang="cs-CZ" sz="2400" b="1" cap="none" spc="0" dirty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 de </a:t>
            </a:r>
            <a:r>
              <a:rPr lang="cs-CZ" sz="2400" b="1" cap="none" spc="0" dirty="0" err="1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votre</a:t>
            </a:r>
            <a:r>
              <a:rPr lang="cs-CZ" sz="2400" b="1" cap="none" spc="0" dirty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  </a:t>
            </a:r>
            <a:r>
              <a:rPr lang="cs-CZ" sz="2400" b="1" cap="none" spc="0" dirty="0" err="1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visite</a:t>
            </a:r>
            <a:endParaRPr lang="cs-CZ" sz="2400" b="1" cap="none" spc="0" dirty="0">
              <a:ln w="11430"/>
              <a:solidFill>
                <a:srgbClr val="FF000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  <p:sp>
        <p:nvSpPr>
          <p:cNvPr id="7" name="Obdélník 6">
            <a:extLst>
              <a:ext uri="{FF2B5EF4-FFF2-40B4-BE49-F238E27FC236}">
                <a16:creationId xmlns:a16="http://schemas.microsoft.com/office/drawing/2014/main" id="{F3B927C9-00FD-96BA-AF23-ED3D847DF44C}"/>
              </a:ext>
            </a:extLst>
          </p:cNvPr>
          <p:cNvSpPr/>
          <p:nvPr/>
        </p:nvSpPr>
        <p:spPr>
          <a:xfrm>
            <a:off x="-312712" y="6186579"/>
            <a:ext cx="12601400" cy="646331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cs-CZ" sz="3600" b="1" cap="none" spc="0" dirty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www.yatata-blog.eu</a:t>
            </a:r>
          </a:p>
        </p:txBody>
      </p:sp>
      <p:pic>
        <p:nvPicPr>
          <p:cNvPr id="2" name="Obrázek 1">
            <a:extLst>
              <a:ext uri="{FF2B5EF4-FFF2-40B4-BE49-F238E27FC236}">
                <a16:creationId xmlns:a16="http://schemas.microsoft.com/office/drawing/2014/main" id="{328244A3-F7D9-A0C8-90EF-E5AD7BDD9E3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643516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  <p:sp>
        <p:nvSpPr>
          <p:cNvPr id="3" name="3 Rectángulo">
            <a:extLst>
              <a:ext uri="{FF2B5EF4-FFF2-40B4-BE49-F238E27FC236}">
                <a16:creationId xmlns:a16="http://schemas.microsoft.com/office/drawing/2014/main" id="{5A5B08B0-121E-3E39-DA0C-3E6F6444A21C}"/>
              </a:ext>
            </a:extLst>
          </p:cNvPr>
          <p:cNvSpPr/>
          <p:nvPr/>
        </p:nvSpPr>
        <p:spPr>
          <a:xfrm>
            <a:off x="3719736" y="582401"/>
            <a:ext cx="3643884" cy="646331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3600" b="1" spc="38" dirty="0">
                <a:ln w="11430"/>
                <a:solidFill>
                  <a:srgbClr val="00206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Have a nice </a:t>
            </a:r>
            <a:r>
              <a:rPr lang="cs-CZ" sz="3600" b="1" spc="38" dirty="0" err="1">
                <a:ln w="11430"/>
                <a:solidFill>
                  <a:srgbClr val="00206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day</a:t>
            </a:r>
            <a:r>
              <a:rPr lang="cs-CZ" sz="3600" b="1" spc="38" dirty="0">
                <a:ln w="11430"/>
                <a:solidFill>
                  <a:srgbClr val="00206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endParaRPr lang="es-ES" sz="3600" b="1" spc="38" dirty="0">
              <a:ln w="11430"/>
              <a:solidFill>
                <a:srgbClr val="00206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9199654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>
        <p:split orient="vert"/>
      </p:transition>
    </mc:Choice>
    <mc:Fallback xmlns="">
      <p:transition spd="slow" advClick="0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2500"/>
                            </p:stCondLst>
                            <p:childTnLst>
                              <p:par>
                                <p:cTn id="11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4500"/>
                            </p:stCondLst>
                            <p:childTnLst>
                              <p:par>
                                <p:cTn id="17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theme/theme1.xml><?xml version="1.0" encoding="utf-8"?>
<a:theme xmlns:a="http://schemas.openxmlformats.org/drawingml/2006/main" name="Country melodie 4">
  <a:themeElements>
    <a:clrScheme name="Motiv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Motiv 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Motiv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311</TotalTime>
  <Words>38</Words>
  <Application>Microsoft Office PowerPoint</Application>
  <PresentationFormat>Širokoúhlá obrazovka</PresentationFormat>
  <Paragraphs>10</Paragraphs>
  <Slides>32</Slides>
  <Notes>0</Notes>
  <HiddenSlides>0</HiddenSlides>
  <MMClips>0</MMClips>
  <ScaleCrop>false</ScaleCrop>
  <HeadingPairs>
    <vt:vector size="6" baseType="variant">
      <vt:variant>
        <vt:lpstr>Použitá písma</vt:lpstr>
      </vt:variant>
      <vt:variant>
        <vt:i4>4</vt:i4>
      </vt:variant>
      <vt:variant>
        <vt:lpstr>Motiv</vt:lpstr>
      </vt:variant>
      <vt:variant>
        <vt:i4>1</vt:i4>
      </vt:variant>
      <vt:variant>
        <vt:lpstr>Nadpisy snímků</vt:lpstr>
      </vt:variant>
      <vt:variant>
        <vt:i4>32</vt:i4>
      </vt:variant>
    </vt:vector>
  </HeadingPairs>
  <TitlesOfParts>
    <vt:vector size="37" baseType="lpstr">
      <vt:lpstr>Arial</vt:lpstr>
      <vt:lpstr>Calibri</vt:lpstr>
      <vt:lpstr>Calibri Light</vt:lpstr>
      <vt:lpstr>Times New Roman</vt:lpstr>
      <vt:lpstr>Country melodie 4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Jan Yatata</dc:creator>
  <cp:lastModifiedBy>Yatata</cp:lastModifiedBy>
  <cp:revision>91</cp:revision>
  <dcterms:created xsi:type="dcterms:W3CDTF">2020-02-21T13:54:42Z</dcterms:created>
  <dcterms:modified xsi:type="dcterms:W3CDTF">2023-05-04T19:36:15Z</dcterms:modified>
</cp:coreProperties>
</file>