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298" r:id="rId6"/>
    <p:sldId id="300" r:id="rId7"/>
    <p:sldId id="311" r:id="rId8"/>
    <p:sldId id="309" r:id="rId9"/>
    <p:sldId id="310" r:id="rId10"/>
    <p:sldId id="308" r:id="rId11"/>
    <p:sldId id="307" r:id="rId12"/>
    <p:sldId id="305" r:id="rId13"/>
    <p:sldId id="306" r:id="rId14"/>
    <p:sldId id="304" r:id="rId15"/>
    <p:sldId id="303" r:id="rId16"/>
    <p:sldId id="302" r:id="rId17"/>
    <p:sldId id="301" r:id="rId18"/>
    <p:sldId id="299" r:id="rId19"/>
    <p:sldId id="285" r:id="rId20"/>
    <p:sldId id="280" r:id="rId21"/>
    <p:sldId id="281" r:id="rId22"/>
    <p:sldId id="278" r:id="rId23"/>
    <p:sldId id="288" r:id="rId24"/>
    <p:sldId id="297" r:id="rId25"/>
    <p:sldId id="296" r:id="rId26"/>
    <p:sldId id="295" r:id="rId27"/>
    <p:sldId id="294" r:id="rId28"/>
    <p:sldId id="293" r:id="rId29"/>
    <p:sldId id="287" r:id="rId30"/>
    <p:sldId id="289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13855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88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77A0F47-577D-1434-36B2-D82025E839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1434"/>
            <a:ext cx="10801200" cy="57478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F09CEB38-05EE-F26A-84AB-13242026CF6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295800" y="89887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B030FB87-B881-E664-19F1-19CDF80D74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36436" y="21456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Otherwise it is impossible rusky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Otherwise it is impossible rusk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3FFA226-84FA-B6E0-B531-EF0270AE9CE9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781FABA-F9A1-6991-DCE9-FEEB59EC9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20784FF7-26D9-A33E-FED0-49C1C34728C0}"/>
              </a:ext>
            </a:extLst>
          </p:cNvPr>
          <p:cNvSpPr/>
          <p:nvPr/>
        </p:nvSpPr>
        <p:spPr>
          <a:xfrm>
            <a:off x="4079776" y="836712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Rusko  88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809AFF7-DE19-B48F-6E94-9E79F93F9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2FF8CF-2BF9-B402-6E11-F4616597D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4744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A8F992-6800-8543-780C-D659F6B52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805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97CA40-5582-4E32-A2D9-EAF099D9C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6160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99212A-3DA3-D2D6-03DE-FD522C1DA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370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8CAA1B-87B6-0041-6291-2A1F86746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223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835682-E12B-1CAB-6086-04FCCBDD8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2600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DE0EDB-27AF-BDD0-AE00-EDB09614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0630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879E97-3D36-6296-3AF4-2D326BB3C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349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4C6439-3868-8095-69E3-6E03E2C4D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51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A191BE-E0F8-60B6-4F0F-D02556DE8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3844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537F13-2C69-CA75-42B5-5CE22130B9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75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D45E28-A6D6-91CB-C4BB-CDDB1A48F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2187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27A0A0-CBE9-FEB2-3963-DF217215A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7997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478727-EB07-0356-EA5B-B9524B532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2017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C13BE9-3FF4-2B20-FCA3-D0EC17494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099026-5DE8-1D22-E8BA-41F251E8A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703316-C19A-28F3-EE89-8658AD4D9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42B324-5C7D-8EFA-F26D-A52B263EA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1E817E-529E-95B3-915A-AAC1CC742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F2CB11-FE79-49E3-A3DB-E307A06D8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611E54C-8549-0536-D1F5-C8163B368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4894" y="6122536"/>
            <a:ext cx="491706" cy="25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1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695232-45B2-E373-739E-F7DCD2E89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4884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3A05F7A-0115-F73E-9C90-7D93C6A05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90" y="548680"/>
            <a:ext cx="1077901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684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DF9CAF8-4608-181D-CD63-53876F85D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0002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C32EE2-BDDC-2EE8-6728-0095AD95C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168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DE186D-0934-3061-867B-EAE286B49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18BEE5-1E4A-AC9F-16AC-033DC52DD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895B35-E0A8-0B6C-A940-57AF6B2D5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2189639-65F2-5A38-C6CA-1CA5E1704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4890"/>
            <a:ext cx="10801200" cy="56660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EEA9FF3-E78B-573D-0209-C659E05FE5BC}"/>
              </a:ext>
            </a:extLst>
          </p:cNvPr>
          <p:cNvSpPr/>
          <p:nvPr/>
        </p:nvSpPr>
        <p:spPr>
          <a:xfrm>
            <a:off x="8256240" y="4311335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chemeClr val="bg2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chemeClr val="bg2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43</Words>
  <Application>Microsoft Office PowerPoint</Application>
  <PresentationFormat>Širokoúhlá obrazovka</PresentationFormat>
  <Paragraphs>12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118</cp:revision>
  <dcterms:created xsi:type="dcterms:W3CDTF">2020-02-21T13:54:42Z</dcterms:created>
  <dcterms:modified xsi:type="dcterms:W3CDTF">2023-05-04T14:45:20Z</dcterms:modified>
</cp:coreProperties>
</file>