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4" r:id="rId22"/>
    <p:sldId id="306" r:id="rId23"/>
    <p:sldId id="305" r:id="rId24"/>
    <p:sldId id="310" r:id="rId25"/>
    <p:sldId id="309" r:id="rId26"/>
    <p:sldId id="312" r:id="rId27"/>
    <p:sldId id="311" r:id="rId28"/>
    <p:sldId id="315" r:id="rId29"/>
    <p:sldId id="313" r:id="rId30"/>
    <p:sldId id="308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412776"/>
            <a:ext cx="12192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20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3AA27D-CB72-7C0C-2C70-8C39A8EF05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0F212262-F520-CBEC-F7B1-5F8F2DD7C16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1424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CE3BB0A-4701-2FA7-2DBA-9E7752419FF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52060" y="206084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Někdy se vrátím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Někdy se vrátí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73546441-9074-343E-8A5B-42417F7FFD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583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 Psy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462B6F1C-656E-A129-1D0E-5EE113A37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0715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E339705-4BE7-DDE3-ED5E-6B7F8BF8746D}"/>
              </a:ext>
            </a:extLst>
          </p:cNvPr>
          <p:cNvSpPr/>
          <p:nvPr/>
        </p:nvSpPr>
        <p:spPr>
          <a:xfrm>
            <a:off x="8760296" y="980728"/>
            <a:ext cx="2480093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Psi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20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AACAB9-58ED-BDF7-4815-E961A04B6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EB60B1-0E41-035B-E463-EA8B9F2C7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7D221C-F907-1CAD-03DE-D03379BB3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CDBAD1-0924-E112-64C7-32F2B012C3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0676192-36C0-1C14-D64E-2773BC5B91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30DA363-D29C-54F2-A590-12F6ECDFA3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0E84E1-250C-15D0-C09E-1327CFAC8A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C42377-0680-1E63-9288-87DD70A66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306634B7-5988-70C2-1E7B-C95D127D9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287" y="5731350"/>
            <a:ext cx="1147313" cy="577970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F253AA22-2E4D-48CD-1D40-7E5C4898F2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F31693-3943-AFA6-A0F3-64BB22B77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7ED486-1041-927F-62EC-93E87782CE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AD6008-6FD0-C8F8-6FCE-7BA0709375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05A44C-6CE3-59E6-0254-54E00DE87B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FA77CF-826C-32BF-E076-317A10D8DE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E191B2-DEB3-3128-3CC4-B3CDDB85C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719EF72-B98C-AF75-BE51-C8BDE5AADB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7D0E67-94B6-8D2D-7B5E-D583E23808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CD24405-4BDA-A2F3-479B-AE672710E2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678EDC-C391-65FE-98A5-C56F8B0808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3F2311-B632-C0FB-C3DF-66BC157E26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52DC7A-E44F-80D4-2099-9BBC18BC3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9824AB-B992-3994-7829-37D9485563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F043C1-29CD-6E30-3BD2-D070F3465D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653AC1E-F33D-B9A4-1A60-8E0E5FE9E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4D3445-C0CC-B3B5-7DDA-2AC37DF6D2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3CC1C9-4F88-0574-ACBA-56D0E6A5E5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9312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7E40544-AA35-D666-C8F7-5A75660811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F2A952-0EBE-A947-90E3-45137FF4A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4048D28-EBB7-440D-6AD4-AB8424E60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4391"/>
            <a:ext cx="10801200" cy="563657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8AE77834-E338-27FB-D084-54F09151A49A}"/>
              </a:ext>
            </a:extLst>
          </p:cNvPr>
          <p:cNvSpPr/>
          <p:nvPr/>
        </p:nvSpPr>
        <p:spPr>
          <a:xfrm>
            <a:off x="1199456" y="5141444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332</TotalTime>
  <Words>44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105</cp:revision>
  <dcterms:created xsi:type="dcterms:W3CDTF">2020-02-21T13:54:42Z</dcterms:created>
  <dcterms:modified xsi:type="dcterms:W3CDTF">2023-05-04T19:55:57Z</dcterms:modified>
</cp:coreProperties>
</file>