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81" r:id="rId6"/>
    <p:sldId id="309" r:id="rId7"/>
    <p:sldId id="308" r:id="rId8"/>
    <p:sldId id="311" r:id="rId9"/>
    <p:sldId id="310" r:id="rId10"/>
    <p:sldId id="307" r:id="rId11"/>
    <p:sldId id="306" r:id="rId12"/>
    <p:sldId id="305" r:id="rId13"/>
    <p:sldId id="304" r:id="rId14"/>
    <p:sldId id="303" r:id="rId15"/>
    <p:sldId id="301" r:id="rId16"/>
    <p:sldId id="300" r:id="rId17"/>
    <p:sldId id="299" r:id="rId18"/>
    <p:sldId id="298" r:id="rId19"/>
    <p:sldId id="297" r:id="rId20"/>
    <p:sldId id="295" r:id="rId21"/>
    <p:sldId id="296" r:id="rId22"/>
    <p:sldId id="292" r:id="rId23"/>
    <p:sldId id="293" r:id="rId24"/>
    <p:sldId id="278" r:id="rId25"/>
    <p:sldId id="285" r:id="rId26"/>
    <p:sldId id="287" r:id="rId27"/>
    <p:sldId id="289" r:id="rId28"/>
    <p:sldId id="291" r:id="rId29"/>
    <p:sldId id="314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B26FC6DF-6BAE-242D-A842-B54384BB9474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Letadla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22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Avions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D72379-8825-44F6-A1E7-A89D389CC4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FC205401-4CC7-43D7-B81C-5C60D17CF70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87888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9F523BD5-A07D-41FD-9E84-4A990E46E97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28524" y="217810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000">
        <p:split orient="vert"/>
        <p:sndAc>
          <p:stSnd loop="1">
            <p:snd r:embed="rId2" name="Někdy se vrátím.wav"/>
          </p:stSnd>
        </p:sndAc>
      </p:transition>
    </mc:Choice>
    <mc:Fallback>
      <p:transition spd="slow" advClick="0" advTm="11000">
        <p:split orient="vert"/>
        <p:sndAc>
          <p:stSnd loop="1">
            <p:snd r:embed="rId2" name="Někdy se vrátí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52C1E6FD-2AD6-4B94-A070-F7AC679D72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06680" y="6297673"/>
            <a:ext cx="1229868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Aircraft     Avion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Vliegtuigen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Flugzeuge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Avión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Aeronaus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Aeronaves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Samolot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Uçak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Repülőgép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DF3BF044-0311-430C-ADD4-C5DFAE336D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4899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283A7A7D-4F6F-4F2F-B821-1FB818C13F50}"/>
              </a:ext>
            </a:extLst>
          </p:cNvPr>
          <p:cNvSpPr/>
          <p:nvPr/>
        </p:nvSpPr>
        <p:spPr>
          <a:xfrm>
            <a:off x="3863752" y="5344133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Letadla  22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B91B3E78-57CA-4A94-B297-F606C0395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404679-AF9B-448A-8174-C8817EE0D0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AEB6E5E-1F5D-4539-B406-2BEFDCB3FB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1968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13E33D4-8163-4218-BB5B-A16C8D8DDA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4914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1B4EBF-DAF6-499D-A154-0C66A3600A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19824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E00C8E2-510F-40C6-AA09-1F2B16938D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03789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B482ED-D686-4585-A0E8-764F7AF67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46544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C5A927-847C-428A-816D-6FA787ED52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1565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4B007F-4BD5-4CEB-92D1-41DBE0AF4F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8699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ADFF893-2CC6-4BA0-A15D-A23D60F81E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8176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562B94-F6AF-464A-8862-D0E57FCD1F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8661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68CE42-6180-4E4C-A8E9-4A16B64724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02057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331547-D0AD-4698-8FAA-684A80A3E2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3846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ED55A4-EB68-470D-BBE7-8DE29642E9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85332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67100D-51B4-4079-A569-0B5D0E0BC5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7091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7BE303A-82EB-4C65-B374-C96037CD59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57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DD29D4E-5EFC-4A1E-B27E-2D236163F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51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85E967C-7ABF-44BA-AE14-BD66025E49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542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353419-5F03-49C5-92F5-9300BC0BA5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3523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28FD65-9CF2-43CD-B590-E0E8C62885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66075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324AFFC-0A5D-44DD-8989-575E83BC28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A2B9D61-F728-41E7-B655-48DD415A66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C2EB015-3D43-4DE7-9AF7-41EE97CFEB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6130B0F5-BF53-4755-82A4-6ED3607E29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8C23D8A5-E76B-45CA-8876-F883FE23B3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996EB124-D231-EBFE-412E-E7F2AFCE29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9EBF40B7-682A-8EE6-CC58-AC08CA5A02F7}"/>
              </a:ext>
            </a:extLst>
          </p:cNvPr>
          <p:cNvSpPr/>
          <p:nvPr/>
        </p:nvSpPr>
        <p:spPr>
          <a:xfrm>
            <a:off x="4007768" y="665804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334</TotalTime>
  <Words>41</Words>
  <Application>Microsoft Office PowerPoint</Application>
  <PresentationFormat>Širokoúhlá obrazovka</PresentationFormat>
  <Paragraphs>10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5" baseType="lpstr">
      <vt:lpstr>Arial</vt:lpstr>
      <vt:lpstr>Calibri</vt:lpstr>
      <vt:lpstr>Calibri Light</vt:lpstr>
      <vt:lpstr>Rockwell Extra Bold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109</cp:revision>
  <dcterms:created xsi:type="dcterms:W3CDTF">2020-02-21T13:54:42Z</dcterms:created>
  <dcterms:modified xsi:type="dcterms:W3CDTF">2023-04-25T14:11:56Z</dcterms:modified>
</cp:coreProperties>
</file>