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93" r:id="rId3"/>
    <p:sldId id="294" r:id="rId4"/>
    <p:sldId id="273" r:id="rId5"/>
    <p:sldId id="280" r:id="rId6"/>
    <p:sldId id="297" r:id="rId7"/>
    <p:sldId id="300" r:id="rId8"/>
    <p:sldId id="298" r:id="rId9"/>
    <p:sldId id="307" r:id="rId10"/>
    <p:sldId id="278" r:id="rId11"/>
    <p:sldId id="312" r:id="rId12"/>
    <p:sldId id="310" r:id="rId13"/>
    <p:sldId id="306" r:id="rId14"/>
    <p:sldId id="309" r:id="rId15"/>
    <p:sldId id="308" r:id="rId16"/>
    <p:sldId id="304" r:id="rId17"/>
    <p:sldId id="299" r:id="rId18"/>
    <p:sldId id="305" r:id="rId19"/>
    <p:sldId id="303" r:id="rId20"/>
    <p:sldId id="302" r:id="rId21"/>
    <p:sldId id="301" r:id="rId22"/>
    <p:sldId id="285" r:id="rId23"/>
    <p:sldId id="288" r:id="rId24"/>
    <p:sldId id="287" r:id="rId25"/>
    <p:sldId id="296" r:id="rId26"/>
    <p:sldId id="289" r:id="rId27"/>
    <p:sldId id="295" r:id="rId28"/>
    <p:sldId id="291" r:id="rId29"/>
    <p:sldId id="314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112474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en-US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Jurassic 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</a:t>
            </a:r>
            <a:r>
              <a:rPr lang="en-US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nimals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en-US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3E16AE-DC83-4586-AFDF-5C6117B9B8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312B5478-DCDC-401B-ADB2-181E35E6E97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608168" y="105273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BA74946C-A36A-4E8D-B2A0-086AD2FAA5D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948804" y="227687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1983907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Canada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Cana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A526686A-B1F0-475E-AD87-4FB56820C58A}"/>
              </a:ext>
            </a:extLst>
          </p:cNvPr>
          <p:cNvSpPr/>
          <p:nvPr/>
        </p:nvSpPr>
        <p:spPr>
          <a:xfrm>
            <a:off x="0" y="5949280"/>
            <a:ext cx="12192000" cy="908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BA02F31F-CF07-AF59-A250-0F6D654FE8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F0667097-4140-A21F-1FC9-D838D9453559}"/>
              </a:ext>
            </a:extLst>
          </p:cNvPr>
          <p:cNvSpPr/>
          <p:nvPr/>
        </p:nvSpPr>
        <p:spPr>
          <a:xfrm>
            <a:off x="5807968" y="692696"/>
            <a:ext cx="5688632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Jurassic</a:t>
            </a: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cs-CZ" sz="40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Animals</a:t>
            </a:r>
            <a:endParaRPr lang="cs-CZ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2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7406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4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8EE3ED8-00A6-ACCE-A42D-0D92F223E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2C754C41-F51D-7DCF-A185-8D41B9274A54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solidFill>
            <a:schemeClr val="bg1"/>
          </a:solidFill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DDBC22E-DB36-7FDA-68EB-7DBBE2D602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680385"/>
            <a:ext cx="9937104" cy="549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A879E1-1447-6D13-AFCF-F8AED2F8BA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6670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A4D72C-1167-1903-18BC-69D4727A97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1558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1676D0-B78B-F73A-0189-346B3479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4903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5128BD-ED1E-09A9-C4F3-A6641D1BD6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96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63EC422-65BE-5A09-6FDF-A006023CA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BCB29F-3850-CFC6-F3C8-4C6F6BF5A5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03446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74F97D-534C-6D41-6F69-39F7D4B044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97554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DD8F539-FAB6-999F-671E-1C30F94B2B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0864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80B47C-78FE-A3D0-65F1-844178234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67657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750399-AD39-9B2D-AEC2-9BB59160FE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8020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0472AE-0A81-FF7B-C02A-1B9C9557D3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8D1CF19-88D4-F983-A6CD-A7A5E39955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32503" y="5589240"/>
            <a:ext cx="864095" cy="698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36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6C9D27A-575F-18A3-16C3-0AF5E683A6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47700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ABC4DE-10EC-1BDE-7941-28853FF684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1710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D87FBC-DE66-3E93-D5DF-B05156309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07018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743299-2B82-21E0-40A9-126A06E72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281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7237DA-1201-2F1F-4504-218480E8AF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993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D731C9-381C-04F1-01CD-340A4ED8E6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63B278-8F24-D5CB-3313-09E8E53DA2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EA83C06-079A-C3F4-E470-DD71FC3B5D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760296" y="5661248"/>
            <a:ext cx="2560139" cy="6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8F34C7-3367-A0A7-B702-E08BE1499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6A9644-0FAF-464D-B1F2-AD940B5F0B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5315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E29D537-802D-D771-8F3B-F7736B1299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779737" cy="5760640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5F13C3D4-B24F-6365-D2D8-3A5FA0BA76FF}"/>
              </a:ext>
            </a:extLst>
          </p:cNvPr>
          <p:cNvSpPr/>
          <p:nvPr/>
        </p:nvSpPr>
        <p:spPr>
          <a:xfrm>
            <a:off x="716863" y="556498"/>
            <a:ext cx="10758274" cy="5760640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7373AFD-C08E-48DF-A4EB-D184C756A8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667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E08927-BA3F-876C-8A9E-F0B1A6628A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2ED03716-482F-D689-C190-4324B38577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61DCFC30-85EC-7287-9762-9B1A90A573B7}"/>
              </a:ext>
            </a:extLst>
          </p:cNvPr>
          <p:cNvSpPr/>
          <p:nvPr/>
        </p:nvSpPr>
        <p:spPr>
          <a:xfrm>
            <a:off x="719777" y="5548565"/>
            <a:ext cx="1627420" cy="55610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9D9B27A3-2F28-D322-D71E-C2284427D661}"/>
              </a:ext>
            </a:extLst>
          </p:cNvPr>
          <p:cNvSpPr/>
          <p:nvPr/>
        </p:nvSpPr>
        <p:spPr>
          <a:xfrm>
            <a:off x="8740436" y="5638903"/>
            <a:ext cx="2721024" cy="55610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57F86A84-48F8-CEA9-D5C1-812477E4BC8E}"/>
              </a:ext>
            </a:extLst>
          </p:cNvPr>
          <p:cNvSpPr/>
          <p:nvPr/>
        </p:nvSpPr>
        <p:spPr>
          <a:xfrm flipV="1">
            <a:off x="7309193" y="6059566"/>
            <a:ext cx="1499397" cy="12201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50AA1700-A041-E2E0-1EEE-511F4A2314FF}"/>
              </a:ext>
            </a:extLst>
          </p:cNvPr>
          <p:cNvSpPr/>
          <p:nvPr/>
        </p:nvSpPr>
        <p:spPr>
          <a:xfrm>
            <a:off x="8504936" y="5576840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334</TotalTime>
  <Words>35</Words>
  <Application>Microsoft Office PowerPoint</Application>
  <PresentationFormat>Širokoúhlá obrazovka</PresentationFormat>
  <Paragraphs>10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Verdana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113</cp:revision>
  <dcterms:created xsi:type="dcterms:W3CDTF">2020-02-21T13:54:42Z</dcterms:created>
  <dcterms:modified xsi:type="dcterms:W3CDTF">2023-04-17T17:24:35Z</dcterms:modified>
</cp:coreProperties>
</file>