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5" r:id="rId8"/>
    <p:sldId id="288" r:id="rId9"/>
    <p:sldId id="287" r:id="rId10"/>
    <p:sldId id="316" r:id="rId11"/>
    <p:sldId id="315" r:id="rId12"/>
    <p:sldId id="289" r:id="rId13"/>
    <p:sldId id="318" r:id="rId14"/>
    <p:sldId id="317" r:id="rId15"/>
    <p:sldId id="302" r:id="rId16"/>
    <p:sldId id="301" r:id="rId17"/>
    <p:sldId id="300" r:id="rId18"/>
    <p:sldId id="299" r:id="rId19"/>
    <p:sldId id="298" r:id="rId20"/>
    <p:sldId id="296" r:id="rId21"/>
    <p:sldId id="297" r:id="rId22"/>
    <p:sldId id="295" r:id="rId23"/>
    <p:sldId id="294" r:id="rId24"/>
    <p:sldId id="305" r:id="rId25"/>
    <p:sldId id="307" r:id="rId26"/>
    <p:sldId id="306" r:id="rId27"/>
    <p:sldId id="304" r:id="rId28"/>
    <p:sldId id="310" r:id="rId29"/>
    <p:sldId id="309" r:id="rId30"/>
    <p:sldId id="312" r:id="rId31"/>
    <p:sldId id="311" r:id="rId32"/>
    <p:sldId id="313" r:id="rId33"/>
    <p:sldId id="308" r:id="rId34"/>
    <p:sldId id="303" r:id="rId35"/>
    <p:sldId id="314" r:id="rId3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35" autoAdjust="0"/>
    <p:restoredTop sz="94660"/>
  </p:normalViewPr>
  <p:slideViewPr>
    <p:cSldViewPr>
      <p:cViewPr varScale="1">
        <p:scale>
          <a:sx n="59" d="100"/>
          <a:sy n="59" d="100"/>
        </p:scale>
        <p:origin x="92" y="141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1700808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Lotyšsko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6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Lettonie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B69C816-E2F6-3BF7-F1A1-E8EA794009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2C83DE3D-E989-BDA0-02E6-BD3D144FE68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087888" y="105273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6A7F3B6A-EA07-BF7F-D6C6-854F0CC78F0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428524" y="227687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City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Cit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3B56AC83-2B37-3BA6-AC6D-EA9394A25D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376" y="6381328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Latvia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Lettonie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Letland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Lettland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Łotwa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Letonia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Letônia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Latvija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Letonya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Lettország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Λετονί</a:t>
            </a:r>
            <a:r>
              <a:rPr lang="cs-CZ" altLang="cs-CZ" sz="2000" b="1" dirty="0">
                <a:solidFill>
                  <a:srgbClr val="FF0000"/>
                </a:solidFill>
              </a:rPr>
              <a:t>α</a:t>
            </a:r>
          </a:p>
        </p:txBody>
      </p:sp>
      <p:pic>
        <p:nvPicPr>
          <p:cNvPr id="3" name="Picture 8">
            <a:extLst>
              <a:ext uri="{FF2B5EF4-FFF2-40B4-BE49-F238E27FC236}">
                <a16:creationId xmlns:a16="http://schemas.microsoft.com/office/drawing/2014/main" id="{7CF8080F-7F74-230D-86C0-B7A5BFC94D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33ED0EA3-11DC-0821-9A0A-97A517D632BC}"/>
              </a:ext>
            </a:extLst>
          </p:cNvPr>
          <p:cNvSpPr/>
          <p:nvPr/>
        </p:nvSpPr>
        <p:spPr>
          <a:xfrm>
            <a:off x="3071664" y="980728"/>
            <a:ext cx="4032448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Lotyšsko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6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6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8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D97BF136-CE84-4B9E-AADE-F03F5A7C54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C6DCED50-11B7-5A1A-C59D-9FEB0D40E9D2}"/>
              </a:ext>
            </a:extLst>
          </p:cNvPr>
          <p:cNvSpPr/>
          <p:nvPr/>
        </p:nvSpPr>
        <p:spPr>
          <a:xfrm>
            <a:off x="1343472" y="5373216"/>
            <a:ext cx="403244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Latvija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F0E6E3F-1642-E845-C93A-9D43ED5679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B5116C2-03E2-154A-8602-D677777635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0D2A87D-26AA-0CA9-219A-55B2CFFF54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232CC64-6F48-5800-36B7-ADDC0D6273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2F9EA66-471E-F5DF-BB6D-A4CA8B1194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93529AE-91C4-9C05-773A-258A20EDBA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55032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0D0A476-530C-6999-ABD8-CE6534DDD9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6069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C338D20-0AA4-FC62-CB4B-2EC7848E8A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E080C10-8FBB-CC24-32AB-A74C52D17E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10897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74A956A-8D4C-F4DD-8556-AA645C76DC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204042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2A73D1F-28B0-ABBF-F73C-B566B013B5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C5BD35E-3B06-6D06-D5A8-49A05D50C0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6F1BF56-59B0-A251-45A7-7380568C0C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06261C7-4438-2910-DCA2-C6A8CEFA89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6048672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E451977-837D-B7D9-EDA6-17EDA92D10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136C17D-CC33-FCE1-7928-FC4F248179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43317087-E9B7-9E97-6C3F-DFB2A054FB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3B5AC08-D64D-B3CB-E84E-8C00DCC80D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83F6D45-4F84-F023-18AB-8AFABDD74C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D37A790-0FE7-DC84-257E-BFD98E44A7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D21E0B6-398C-0D4D-B877-0D8A3F3714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5700A35-ABD9-0D32-DEA3-6F111492A4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95C4032-4584-89EB-F33E-91A7500683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6585B42-2205-7A8C-79CB-42BBB6862E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183E20F-D7C7-C38F-C7A5-B09378E3D1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7AD57EF-65F0-BBBC-7417-98281F24BD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7283B9F-6615-D52D-049D-395CCE4CDB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CEFD074-7D96-779E-E84A-C581846B51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F448241-CB42-7A70-6FEE-E752971850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6A03719-679A-1FAA-927E-83722CA96C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E63EB463-B06E-FDFF-58A4-5C3A4B1CF3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79"/>
            <a:ext cx="10801200" cy="5729419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E6829DE7-6BF5-54E6-B67D-2A3C9D2D1DFE}"/>
              </a:ext>
            </a:extLst>
          </p:cNvPr>
          <p:cNvSpPr/>
          <p:nvPr/>
        </p:nvSpPr>
        <p:spPr>
          <a:xfrm>
            <a:off x="8616280" y="980728"/>
            <a:ext cx="2677081" cy="175432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a nice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496</TotalTime>
  <Words>44</Words>
  <Application>Microsoft Office PowerPoint</Application>
  <PresentationFormat>Širokoúhlá obrazovka</PresentationFormat>
  <Paragraphs>14</Paragraphs>
  <Slides>35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35</vt:i4>
      </vt:variant>
    </vt:vector>
  </HeadingPairs>
  <TitlesOfParts>
    <vt:vector size="41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107</cp:revision>
  <dcterms:created xsi:type="dcterms:W3CDTF">2020-02-21T13:54:42Z</dcterms:created>
  <dcterms:modified xsi:type="dcterms:W3CDTF">2023-05-04T13:09:46Z</dcterms:modified>
</cp:coreProperties>
</file>