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7" r:id="rId4"/>
    <p:sldId id="279" r:id="rId5"/>
    <p:sldId id="278" r:id="rId6"/>
    <p:sldId id="276" r:id="rId7"/>
    <p:sldId id="274" r:id="rId8"/>
    <p:sldId id="275" r:id="rId9"/>
    <p:sldId id="271" r:id="rId10"/>
    <p:sldId id="272" r:id="rId11"/>
    <p:sldId id="273" r:id="rId12"/>
    <p:sldId id="266" r:id="rId13"/>
    <p:sldId id="269" r:id="rId14"/>
    <p:sldId id="270" r:id="rId15"/>
    <p:sldId id="267" r:id="rId16"/>
    <p:sldId id="268" r:id="rId17"/>
    <p:sldId id="284" r:id="rId18"/>
    <p:sldId id="262" r:id="rId19"/>
    <p:sldId id="264" r:id="rId20"/>
    <p:sldId id="265" r:id="rId21"/>
    <p:sldId id="263" r:id="rId22"/>
    <p:sldId id="260" r:id="rId23"/>
    <p:sldId id="287" r:id="rId24"/>
    <p:sldId id="283" r:id="rId25"/>
    <p:sldId id="286" r:id="rId26"/>
    <p:sldId id="285" r:id="rId27"/>
    <p:sldId id="261" r:id="rId28"/>
    <p:sldId id="281" r:id="rId29"/>
    <p:sldId id="282" r:id="rId30"/>
    <p:sldId id="259" r:id="rId31"/>
    <p:sldId id="257" r:id="rId32"/>
    <p:sldId id="280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2kSCvZpzq3qvDhYynhm3Q==" hashData="NkdrW2qf0O6vUQjlw4t3Nek9kmR+T4mAtphxgUsg5I3Dj7Lo+vtmTUU87+6wnAr/in9NaD87zSIlc64TMFZmC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1E7961-57B1-4517-8765-348C43226D43}" v="135" dt="2023-04-30T08:57:33.2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10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5BAD5A-4E02-7DDB-30BC-FE5F6A0E92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70942F6-622E-BE71-5450-FDB769663D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A363FC-4A2C-DC9A-6FC4-D42A3AE7E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70A7C-7DEE-4997-AF66-D8278B942D6E}" type="datetimeFigureOut">
              <a:rPr lang="fr-FR" smtClean="0"/>
              <a:t>30/04/2023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6C8944-6024-BE40-05B8-2B997E9E0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192D901-B180-FE37-B72B-D9298A552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4FFE-A707-4E2E-AAEB-7F01356B6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516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F6AD95-EC25-2708-4AD3-5ED92DD94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9168895-CC5C-4AE9-F0C3-C1703216F1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1144089-2F43-246A-93D2-65BDED52A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70A7C-7DEE-4997-AF66-D8278B942D6E}" type="datetimeFigureOut">
              <a:rPr lang="fr-FR" smtClean="0"/>
              <a:t>30/04/2023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890107-1ADA-0557-B5C3-2C7F148CE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84A3DB-7A2B-024A-31F1-C391B71B1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4FFE-A707-4E2E-AAEB-7F01356B6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525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959708-8278-D5C8-26F8-8499A395B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F685205-A93C-7489-AFFB-EC219B7E6C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B92EC7-384E-DE51-CC59-C9176A363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70A7C-7DEE-4997-AF66-D8278B942D6E}" type="datetimeFigureOut">
              <a:rPr lang="fr-FR" smtClean="0"/>
              <a:t>30/04/2023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A0D969-7538-DFF9-75CC-A457D9FAE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800A9E-A8AA-EFB9-B89E-0AF566901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4FFE-A707-4E2E-AAEB-7F01356B6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662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3B3C61-0222-A9AB-D0D6-F09B6EFC3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2988F3F-EBB1-F42B-F996-9B2C0420B0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C6437C8-148F-A54E-D1BE-86AAA6F0CD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31964FC-F448-E609-2390-0933D867A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70A7C-7DEE-4997-AF66-D8278B942D6E}" type="datetimeFigureOut">
              <a:rPr lang="fr-FR" smtClean="0"/>
              <a:t>30/04/2023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DC518AD-0198-0399-F2B0-DA32C8CA4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DFF9B09-9B97-B2EF-3CD9-56A3BEAE7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4FFE-A707-4E2E-AAEB-7F01356B6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557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B4E621-CF4D-03D2-48A9-EA7D791E6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DD907CD-C355-66BE-4665-428B4F7CE0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19EE659-5111-04C6-51FB-3CFC0DCE1F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0001050-76F2-B46C-8F06-A4F6E6A89B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F485C08-44D1-1B40-436E-8F0138A2B1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CB21B0C-AB85-587A-CCE2-F223F8143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70A7C-7DEE-4997-AF66-D8278B942D6E}" type="datetimeFigureOut">
              <a:rPr lang="fr-FR" smtClean="0"/>
              <a:t>30/04/2023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8E12762-CAF3-A236-CFE5-6F4CB4312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A0B2CC7-A444-5CED-E744-4FAE08033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4FFE-A707-4E2E-AAEB-7F01356B6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972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EFF44F-980E-A831-3DE0-9E6EBEA0D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176A1EF-90BB-A71D-C3B4-642B2FE96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70A7C-7DEE-4997-AF66-D8278B942D6E}" type="datetimeFigureOut">
              <a:rPr lang="fr-FR" smtClean="0"/>
              <a:t>30/04/2023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A56EAEC-255D-40DE-E547-3BAEA8D2D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71DFD3E-B902-8E5B-9EE3-31CA4B130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4FFE-A707-4E2E-AAEB-7F01356B6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8881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428868F-188C-49BC-CEC6-0DB112A56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70A7C-7DEE-4997-AF66-D8278B942D6E}" type="datetimeFigureOut">
              <a:rPr lang="fr-FR" smtClean="0"/>
              <a:t>30/04/2023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B58667D-656D-19E7-1D03-1E158F816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708097F-0623-9D40-1C91-58A16E4AE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4FFE-A707-4E2E-AAEB-7F01356B6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123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443F6B-FE5A-A7C6-25A9-2A19E4B9D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C405A8E-2D28-F669-88A9-97DB5DB3AE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EBC1A3E-06B9-3AE9-A9C8-1628A80FBC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3A67651-9518-2086-5C40-C387A6B62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70A7C-7DEE-4997-AF66-D8278B942D6E}" type="datetimeFigureOut">
              <a:rPr lang="fr-FR" smtClean="0"/>
              <a:t>30/04/2023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7CDCF5E-E407-B472-A497-921871ABD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8E1F986-4C2A-A83A-14C7-A24B648C9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4FFE-A707-4E2E-AAEB-7F01356B6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3137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FDC6F6-C594-459A-A76B-440DA8CF84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3C2E161-EDA6-5DA8-F62E-C156DF99C7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89EE928-9ACB-D52B-1BFA-5F233563E3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B616CD2-01D1-C1ED-30E2-210D92739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70A7C-7DEE-4997-AF66-D8278B942D6E}" type="datetimeFigureOut">
              <a:rPr lang="fr-FR" smtClean="0"/>
              <a:t>30/04/2023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E8E541D-01FA-EE53-E33E-68D80EF07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F527AAC-11FB-C683-3732-C31548F5D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4FFE-A707-4E2E-AAEB-7F01356B6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54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49F49B-944F-139F-E359-D3E73C101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932497A-AD40-6BBB-76EC-0EAFEBABA3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742328-3144-0F9B-59AA-F4F0BD369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70A7C-7DEE-4997-AF66-D8278B942D6E}" type="datetimeFigureOut">
              <a:rPr lang="fr-FR" smtClean="0"/>
              <a:t>30/04/2023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73430F-0A19-5171-07C2-06A246B29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2BD862-C489-85CD-A9C0-4E6A1A516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4FFE-A707-4E2E-AAEB-7F01356B6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6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BD14FCE-849E-50A7-B705-6B396CAA7B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EA47DA3-C959-6C77-0E82-F2C3872558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60A9F0-A50F-47BF-795A-D43092C96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70A7C-7DEE-4997-AF66-D8278B942D6E}" type="datetimeFigureOut">
              <a:rPr lang="fr-FR" smtClean="0"/>
              <a:t>30/04/2023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0EBD68-487F-92C4-A647-4EDBAEF67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5D3A6D-D0FF-343D-8C66-3766DF94C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44FFE-A707-4E2E-AAEB-7F01356B6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0422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F3531FA-991B-DAC1-B447-09CA117EE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F6351CF-96B6-49A7-43DD-6ADE44EA5A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1D0B68-F543-A446-5CAE-B944477607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570A7C-7DEE-4997-AF66-D8278B942D6E}" type="datetimeFigureOut">
              <a:rPr lang="fr-FR" smtClean="0"/>
              <a:t>30/04/2023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D26B798-2D54-592F-81E9-3410D32CEF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D5B1D5-CFBE-C867-E350-9465DF9C60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044FFE-A707-4E2E-AAEB-7F01356B6B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699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ciel, nature&#10;&#10;Description générée automatiquement">
            <a:extLst>
              <a:ext uri="{FF2B5EF4-FFF2-40B4-BE49-F238E27FC236}">
                <a16:creationId xmlns:a16="http://schemas.microsoft.com/office/drawing/2014/main" id="{382979C6-9F74-2BB1-7EE2-395ECC7FD7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379" y="1107000"/>
            <a:ext cx="11035242" cy="464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806D8E-E427-CBFE-BCA9-F91442CAB5FB}"/>
              </a:ext>
            </a:extLst>
          </p:cNvPr>
          <p:cNvSpPr txBox="1"/>
          <p:nvPr/>
        </p:nvSpPr>
        <p:spPr>
          <a:xfrm>
            <a:off x="2921000" y="5412446"/>
            <a:ext cx="83947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L'île Tristan vue du quai de l'aber de </a:t>
            </a:r>
            <a:r>
              <a:rPr lang="fr-FR" sz="2000" b="1" dirty="0" err="1">
                <a:solidFill>
                  <a:schemeClr val="bg1"/>
                </a:solidFill>
              </a:rPr>
              <a:t>Pouldavid</a:t>
            </a:r>
            <a:r>
              <a:rPr lang="fr-FR" sz="2000" b="1" dirty="0">
                <a:solidFill>
                  <a:schemeClr val="bg1"/>
                </a:solidFill>
              </a:rPr>
              <a:t> à pleine mer.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504086F-F83F-0CBB-C61B-ADD0C1EF5049}"/>
              </a:ext>
            </a:extLst>
          </p:cNvPr>
          <p:cNvSpPr txBox="1"/>
          <p:nvPr/>
        </p:nvSpPr>
        <p:spPr>
          <a:xfrm>
            <a:off x="2921000" y="645335"/>
            <a:ext cx="7912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Propose L’Île Tristan à Douarnenez </a:t>
            </a:r>
          </a:p>
        </p:txBody>
      </p:sp>
    </p:spTree>
    <p:extLst>
      <p:ext uri="{BB962C8B-B14F-4D97-AF65-F5344CB8AC3E}">
        <p14:creationId xmlns:p14="http://schemas.microsoft.com/office/powerpoint/2010/main" val="1717540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  <p:sndAc>
          <p:stSnd loop="1">
            <p:snd r:embed="rId2" name="Le chant des sardinières - La grève des Penn Sardin.wav"/>
          </p:stSnd>
        </p:sndAc>
      </p:transition>
    </mc:Choice>
    <mc:Fallback>
      <p:transition spd="slow" advClick="0" advTm="17000">
        <p:comb/>
        <p:sndAc>
          <p:stSnd loop="1">
            <p:snd r:embed="rId2" name="Le chant des sardinières - La grève des Penn Sard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BEEF8C5-EF6F-9250-954D-ADE81E54F84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accent4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L'île Tristan est une petite île bretonne, située dans la baie de Douarnenez, face au Port-</a:t>
            </a:r>
            <a:r>
              <a:rPr lang="fr-FR" sz="4800" b="1" dirty="0" err="1">
                <a:ln>
                  <a:solidFill>
                    <a:schemeClr val="accent4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Rhu</a:t>
            </a:r>
            <a:r>
              <a:rPr lang="fr-FR" sz="4800" b="1" dirty="0">
                <a:ln>
                  <a:solidFill>
                    <a:schemeClr val="accent4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 Propriété de la famille du poète Jean Richepin depuis 1911, elle a été rachetée par le Conservatoire du littoral pour être soigneusement préservée.</a:t>
            </a:r>
          </a:p>
        </p:txBody>
      </p:sp>
    </p:spTree>
    <p:extLst>
      <p:ext uri="{BB962C8B-B14F-4D97-AF65-F5344CB8AC3E}">
        <p14:creationId xmlns:p14="http://schemas.microsoft.com/office/powerpoint/2010/main" val="64827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rive, promontoire&#10;&#10;Description générée automatiquement">
            <a:extLst>
              <a:ext uri="{FF2B5EF4-FFF2-40B4-BE49-F238E27FC236}">
                <a16:creationId xmlns:a16="http://schemas.microsoft.com/office/drawing/2014/main" id="{7CD08133-06EF-E0A1-D0BF-928E5AA921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1000" y="819000"/>
            <a:ext cx="7830000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B55EDA1-66B8-8FA9-8924-B8B509CBFC5D}"/>
              </a:ext>
            </a:extLst>
          </p:cNvPr>
          <p:cNvSpPr txBox="1"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dirty="0"/>
              <a:t>Vue aérienne de Douarnenez, en arrière-plan l'île Tristan.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B28C7B8-5EEA-E281-A4AF-C02D26F0A83E}"/>
              </a:ext>
            </a:extLst>
          </p:cNvPr>
          <p:cNvSpPr txBox="1"/>
          <p:nvPr/>
        </p:nvSpPr>
        <p:spPr>
          <a:xfrm>
            <a:off x="3048000" y="5700446"/>
            <a:ext cx="70104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Vue aérienne de Douarnenez, en arrière-plan l'île Tristan.</a:t>
            </a:r>
          </a:p>
        </p:txBody>
      </p:sp>
    </p:spTree>
    <p:extLst>
      <p:ext uri="{BB962C8B-B14F-4D97-AF65-F5344CB8AC3E}">
        <p14:creationId xmlns:p14="http://schemas.microsoft.com/office/powerpoint/2010/main" val="43362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ciel, nature&#10;&#10;Description générée automatiquement">
            <a:extLst>
              <a:ext uri="{FF2B5EF4-FFF2-40B4-BE49-F238E27FC236}">
                <a16:creationId xmlns:a16="http://schemas.microsoft.com/office/drawing/2014/main" id="{189A903F-01D9-043E-83DB-4B0517C26C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3334CE-462B-A20C-3190-B980E1419AB0}"/>
              </a:ext>
            </a:extLst>
          </p:cNvPr>
          <p:cNvSpPr txBox="1"/>
          <p:nvPr/>
        </p:nvSpPr>
        <p:spPr>
          <a:xfrm>
            <a:off x="3098800" y="5700446"/>
            <a:ext cx="88519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La côte nord de l'île Tristan (à l'arrière-plan, Douarnenez).</a:t>
            </a:r>
          </a:p>
        </p:txBody>
      </p:sp>
    </p:spTree>
    <p:extLst>
      <p:ext uri="{BB962C8B-B14F-4D97-AF65-F5344CB8AC3E}">
        <p14:creationId xmlns:p14="http://schemas.microsoft.com/office/powerpoint/2010/main" val="1038376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repas&#10;&#10;Description générée automatiquement">
            <a:extLst>
              <a:ext uri="{FF2B5EF4-FFF2-40B4-BE49-F238E27FC236}">
                <a16:creationId xmlns:a16="http://schemas.microsoft.com/office/drawing/2014/main" id="{FC64DCDE-6906-3DB9-7918-A40765AED2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4817" y="819000"/>
            <a:ext cx="5662366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8ED898-D478-8C00-898F-45BE8A1DF6AF}"/>
              </a:ext>
            </a:extLst>
          </p:cNvPr>
          <p:cNvSpPr txBox="1"/>
          <p:nvPr/>
        </p:nvSpPr>
        <p:spPr>
          <a:xfrm>
            <a:off x="2832100" y="6039000"/>
            <a:ext cx="718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Débris de </a:t>
            </a:r>
            <a:r>
              <a:rPr lang="fr-FR" sz="2000" b="1" dirty="0" err="1"/>
              <a:t>tegulae</a:t>
            </a:r>
            <a:r>
              <a:rPr lang="fr-FR" sz="2000" b="1" dirty="0"/>
              <a:t>, d'amphores et fibules en bronze d'époque gallo-romaine trouvés dans l'Île Tristan.</a:t>
            </a:r>
          </a:p>
        </p:txBody>
      </p:sp>
    </p:spTree>
    <p:extLst>
      <p:ext uri="{BB962C8B-B14F-4D97-AF65-F5344CB8AC3E}">
        <p14:creationId xmlns:p14="http://schemas.microsoft.com/office/powerpoint/2010/main" val="1328902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arbre, plein air, plante&#10;&#10;Description générée automatiquement">
            <a:extLst>
              <a:ext uri="{FF2B5EF4-FFF2-40B4-BE49-F238E27FC236}">
                <a16:creationId xmlns:a16="http://schemas.microsoft.com/office/drawing/2014/main" id="{9BAB3208-F0F7-E848-BEC4-F580F17A40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83F556F-70B8-0B84-EA0F-32D5085AA5F7}"/>
              </a:ext>
            </a:extLst>
          </p:cNvPr>
          <p:cNvSpPr txBox="1"/>
          <p:nvPr/>
        </p:nvSpPr>
        <p:spPr>
          <a:xfrm>
            <a:off x="3962400" y="5937400"/>
            <a:ext cx="890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fort Napoléon III, construit en 1859</a:t>
            </a:r>
          </a:p>
        </p:txBody>
      </p:sp>
    </p:spTree>
    <p:extLst>
      <p:ext uri="{BB962C8B-B14F-4D97-AF65-F5344CB8AC3E}">
        <p14:creationId xmlns:p14="http://schemas.microsoft.com/office/powerpoint/2010/main" val="1141417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bâtiment, ciel, plein air&#10;&#10;Description générée automatiquement">
            <a:extLst>
              <a:ext uri="{FF2B5EF4-FFF2-40B4-BE49-F238E27FC236}">
                <a16:creationId xmlns:a16="http://schemas.microsoft.com/office/drawing/2014/main" id="{BCD95B39-EE04-C1A5-C8D5-5E7DFDB1BF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0CAB0A-DE6A-1EA5-9488-815A4845EA0B}"/>
              </a:ext>
            </a:extLst>
          </p:cNvPr>
          <p:cNvSpPr txBox="1"/>
          <p:nvPr/>
        </p:nvSpPr>
        <p:spPr>
          <a:xfrm>
            <a:off x="2946400" y="6021826"/>
            <a:ext cx="834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L'ancienne usine de sardines (bâtiment désormais rénové).</a:t>
            </a:r>
          </a:p>
        </p:txBody>
      </p:sp>
    </p:spTree>
    <p:extLst>
      <p:ext uri="{BB962C8B-B14F-4D97-AF65-F5344CB8AC3E}">
        <p14:creationId xmlns:p14="http://schemas.microsoft.com/office/powerpoint/2010/main" val="3863629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FE37EBF9-83C3-7C08-E0AE-A158E0434E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C1863A-DA00-C5F8-95C1-6844178C01DA}"/>
              </a:ext>
            </a:extLst>
          </p:cNvPr>
          <p:cNvSpPr txBox="1"/>
          <p:nvPr/>
        </p:nvSpPr>
        <p:spPr>
          <a:xfrm>
            <a:off x="3721100" y="6039000"/>
            <a:ext cx="9702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Île Tristan : les restes du quai de l'ancien port</a:t>
            </a:r>
          </a:p>
        </p:txBody>
      </p:sp>
    </p:spTree>
    <p:extLst>
      <p:ext uri="{BB962C8B-B14F-4D97-AF65-F5344CB8AC3E}">
        <p14:creationId xmlns:p14="http://schemas.microsoft.com/office/powerpoint/2010/main" val="1427973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herbe, arbre&#10;&#10;Description générée automatiquement">
            <a:extLst>
              <a:ext uri="{FF2B5EF4-FFF2-40B4-BE49-F238E27FC236}">
                <a16:creationId xmlns:a16="http://schemas.microsoft.com/office/drawing/2014/main" id="{70BD95FF-5ED1-EF94-172F-2C4E86E93E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41" y="279000"/>
            <a:ext cx="4723517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F3DE460-73D1-4F81-D642-C60201DC79BC}"/>
              </a:ext>
            </a:extLst>
          </p:cNvPr>
          <p:cNvSpPr txBox="1"/>
          <p:nvPr/>
        </p:nvSpPr>
        <p:spPr>
          <a:xfrm>
            <a:off x="8687242" y="3476655"/>
            <a:ext cx="3467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Île Tristan : le phare</a:t>
            </a:r>
          </a:p>
        </p:txBody>
      </p:sp>
    </p:spTree>
    <p:extLst>
      <p:ext uri="{BB962C8B-B14F-4D97-AF65-F5344CB8AC3E}">
        <p14:creationId xmlns:p14="http://schemas.microsoft.com/office/powerpoint/2010/main" val="100259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ierre&#10;&#10;Description générée automatiquement">
            <a:extLst>
              <a:ext uri="{FF2B5EF4-FFF2-40B4-BE49-F238E27FC236}">
                <a16:creationId xmlns:a16="http://schemas.microsoft.com/office/drawing/2014/main" id="{4391EDDD-EDDB-A057-5B7A-B15DB9E051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41" y="279000"/>
            <a:ext cx="472351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BBED13-76C9-BA07-2C59-E966BC86C193}"/>
              </a:ext>
            </a:extLst>
          </p:cNvPr>
          <p:cNvSpPr txBox="1"/>
          <p:nvPr/>
        </p:nvSpPr>
        <p:spPr>
          <a:xfrm>
            <a:off x="266700" y="3129281"/>
            <a:ext cx="3352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Île Tristan : la chapelle des aviateurs de style </a:t>
            </a:r>
            <a:r>
              <a:rPr lang="fr-FR" sz="2000" b="1" dirty="0" err="1">
                <a:solidFill>
                  <a:schemeClr val="bg1"/>
                </a:solidFill>
              </a:rPr>
              <a:t>néobreton</a:t>
            </a:r>
            <a:r>
              <a:rPr lang="fr-FR" sz="2000" b="1" dirty="0">
                <a:solidFill>
                  <a:schemeClr val="bg1"/>
                </a:solidFill>
              </a:rPr>
              <a:t> (famille Richepin)</a:t>
            </a:r>
          </a:p>
        </p:txBody>
      </p:sp>
    </p:spTree>
    <p:extLst>
      <p:ext uri="{BB962C8B-B14F-4D97-AF65-F5344CB8AC3E}">
        <p14:creationId xmlns:p14="http://schemas.microsoft.com/office/powerpoint/2010/main" val="372206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arbre, ciel&#10;&#10;Description générée automatiquement">
            <a:extLst>
              <a:ext uri="{FF2B5EF4-FFF2-40B4-BE49-F238E27FC236}">
                <a16:creationId xmlns:a16="http://schemas.microsoft.com/office/drawing/2014/main" id="{E9E8ADFB-A17C-A0B0-C904-EF753B68A7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698" y="819000"/>
            <a:ext cx="9288603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944CB0-8206-2578-8954-7B95399A7333}"/>
              </a:ext>
            </a:extLst>
          </p:cNvPr>
          <p:cNvSpPr txBox="1"/>
          <p:nvPr/>
        </p:nvSpPr>
        <p:spPr>
          <a:xfrm>
            <a:off x="4216400" y="5700446"/>
            <a:ext cx="91821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L'Île Tristan vue depuis </a:t>
            </a:r>
            <a:r>
              <a:rPr lang="fr-FR" sz="2000" b="1" dirty="0" err="1">
                <a:solidFill>
                  <a:schemeClr val="bg1"/>
                </a:solidFill>
              </a:rPr>
              <a:t>Tréboul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869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ature&#10;&#10;Description générée automatiquement">
            <a:extLst>
              <a:ext uri="{FF2B5EF4-FFF2-40B4-BE49-F238E27FC236}">
                <a16:creationId xmlns:a16="http://schemas.microsoft.com/office/drawing/2014/main" id="{81BD1425-A06A-17AC-022E-ED1960C557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6001" y="819000"/>
            <a:ext cx="7199998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6A4B9B-9673-86B7-0121-8F9AA6DF670F}"/>
              </a:ext>
            </a:extLst>
          </p:cNvPr>
          <p:cNvSpPr txBox="1"/>
          <p:nvPr/>
        </p:nvSpPr>
        <p:spPr>
          <a:xfrm>
            <a:off x="2120900" y="6039000"/>
            <a:ext cx="8394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gué permettant le passage entre le continent et l'Île Tristan lors d'une marée basse à fort coefficient (vu de Douarnenez)</a:t>
            </a:r>
          </a:p>
        </p:txBody>
      </p:sp>
    </p:spTree>
    <p:extLst>
      <p:ext uri="{BB962C8B-B14F-4D97-AF65-F5344CB8AC3E}">
        <p14:creationId xmlns:p14="http://schemas.microsoft.com/office/powerpoint/2010/main" val="2906582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mammifère, jour&#10;&#10;Description générée automatiquement">
            <a:extLst>
              <a:ext uri="{FF2B5EF4-FFF2-40B4-BE49-F238E27FC236}">
                <a16:creationId xmlns:a16="http://schemas.microsoft.com/office/drawing/2014/main" id="{C07429DD-20CF-02C5-AF86-625311AC2B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39" y="1161000"/>
            <a:ext cx="10045121" cy="4536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4622934-C52D-C067-D870-DD022E43E7E2}"/>
              </a:ext>
            </a:extLst>
          </p:cNvPr>
          <p:cNvSpPr txBox="1"/>
          <p:nvPr/>
        </p:nvSpPr>
        <p:spPr>
          <a:xfrm>
            <a:off x="2082800" y="5337869"/>
            <a:ext cx="8801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/>
          </a:p>
          <a:p>
            <a:r>
              <a:rPr lang="fr-FR" sz="2000" b="1" dirty="0"/>
              <a:t>Le gué permettant le passage entre le continent et l'Île Tristan lors d'une marée basse à fort coefficient (vu de l'Île Tristan)</a:t>
            </a:r>
          </a:p>
        </p:txBody>
      </p:sp>
    </p:spTree>
    <p:extLst>
      <p:ext uri="{BB962C8B-B14F-4D97-AF65-F5344CB8AC3E}">
        <p14:creationId xmlns:p14="http://schemas.microsoft.com/office/powerpoint/2010/main" val="1389276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plein air, plante&#10;&#10;Description générée automatiquement">
            <a:extLst>
              <a:ext uri="{FF2B5EF4-FFF2-40B4-BE49-F238E27FC236}">
                <a16:creationId xmlns:a16="http://schemas.microsoft.com/office/drawing/2014/main" id="{65CB3641-B07D-ABD7-BD63-3DE18DAA05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4695" y="819000"/>
            <a:ext cx="7262609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87386A-71D3-E82A-5762-0416CB645FE1}"/>
              </a:ext>
            </a:extLst>
          </p:cNvPr>
          <p:cNvSpPr txBox="1"/>
          <p:nvPr/>
        </p:nvSpPr>
        <p:spPr>
          <a:xfrm>
            <a:off x="3556895" y="5700446"/>
            <a:ext cx="741590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/>
              <a:t>Île Tristan : menhir et arbres penchés par le vent</a:t>
            </a:r>
          </a:p>
        </p:txBody>
      </p:sp>
    </p:spTree>
    <p:extLst>
      <p:ext uri="{BB962C8B-B14F-4D97-AF65-F5344CB8AC3E}">
        <p14:creationId xmlns:p14="http://schemas.microsoft.com/office/powerpoint/2010/main" val="161656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plein air, ciel&#10;&#10;Description générée automatiquement">
            <a:extLst>
              <a:ext uri="{FF2B5EF4-FFF2-40B4-BE49-F238E27FC236}">
                <a16:creationId xmlns:a16="http://schemas.microsoft.com/office/drawing/2014/main" id="{C7964DDB-55A7-855A-85B6-2618530DB7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19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B0FDE7-B51F-A350-8585-53D3AFA7C9F3}"/>
              </a:ext>
            </a:extLst>
          </p:cNvPr>
          <p:cNvSpPr txBox="1"/>
          <p:nvPr/>
        </p:nvSpPr>
        <p:spPr>
          <a:xfrm>
            <a:off x="4343400" y="5700446"/>
            <a:ext cx="97409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Île Tristan : le jardin exotique</a:t>
            </a:r>
          </a:p>
        </p:txBody>
      </p:sp>
    </p:spTree>
    <p:extLst>
      <p:ext uri="{BB962C8B-B14F-4D97-AF65-F5344CB8AC3E}">
        <p14:creationId xmlns:p14="http://schemas.microsoft.com/office/powerpoint/2010/main" val="272720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bâtiment&#10;&#10;Description générée automatiquement">
            <a:extLst>
              <a:ext uri="{FF2B5EF4-FFF2-40B4-BE49-F238E27FC236}">
                <a16:creationId xmlns:a16="http://schemas.microsoft.com/office/drawing/2014/main" id="{D064DEB7-C25B-BFFD-0689-29D2CE8B3D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3" y="279000"/>
            <a:ext cx="472353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FAE885-7017-C850-59EF-4D011AD87FDD}"/>
              </a:ext>
            </a:extLst>
          </p:cNvPr>
          <p:cNvSpPr txBox="1"/>
          <p:nvPr/>
        </p:nvSpPr>
        <p:spPr>
          <a:xfrm>
            <a:off x="8457767" y="3657600"/>
            <a:ext cx="3429433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/>
              <a:t>La statue mi-sirène mi-sardine.</a:t>
            </a:r>
          </a:p>
        </p:txBody>
      </p:sp>
    </p:spTree>
    <p:extLst>
      <p:ext uri="{BB962C8B-B14F-4D97-AF65-F5344CB8AC3E}">
        <p14:creationId xmlns:p14="http://schemas.microsoft.com/office/powerpoint/2010/main" val="104512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signe&#10;&#10;Description générée automatiquement">
            <a:extLst>
              <a:ext uri="{FF2B5EF4-FFF2-40B4-BE49-F238E27FC236}">
                <a16:creationId xmlns:a16="http://schemas.microsoft.com/office/drawing/2014/main" id="{4085105B-D2F1-5FD1-08E9-BDA2AB8E33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2875" y="279000"/>
            <a:ext cx="618625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037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plein air, bateau&#10;&#10;Description générée automatiquement">
            <a:extLst>
              <a:ext uri="{FF2B5EF4-FFF2-40B4-BE49-F238E27FC236}">
                <a16:creationId xmlns:a16="http://schemas.microsoft.com/office/drawing/2014/main" id="{7CD15FCD-55D0-C9BC-9B35-3058414E37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2000" y="801000"/>
            <a:ext cx="7008000" cy="525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E963A6-6CBE-3435-2207-BCA97D806063}"/>
              </a:ext>
            </a:extLst>
          </p:cNvPr>
          <p:cNvSpPr txBox="1"/>
          <p:nvPr/>
        </p:nvSpPr>
        <p:spPr>
          <a:xfrm>
            <a:off x="2882900" y="6057000"/>
            <a:ext cx="728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Douarnenez : L'Île Tristan vue du port de la Plage des Dames</a:t>
            </a:r>
          </a:p>
        </p:txBody>
      </p:sp>
    </p:spTree>
    <p:extLst>
      <p:ext uri="{BB962C8B-B14F-4D97-AF65-F5344CB8AC3E}">
        <p14:creationId xmlns:p14="http://schemas.microsoft.com/office/powerpoint/2010/main" val="2629469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au, plein air, plage&#10;&#10;Description générée automatiquement">
            <a:extLst>
              <a:ext uri="{FF2B5EF4-FFF2-40B4-BE49-F238E27FC236}">
                <a16:creationId xmlns:a16="http://schemas.microsoft.com/office/drawing/2014/main" id="{760AC284-15C1-1518-FDD7-F37AEE84F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4400" y="819000"/>
            <a:ext cx="524320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243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ateau, plein air, scène&#10;&#10;Description générée automatiquement">
            <a:extLst>
              <a:ext uri="{FF2B5EF4-FFF2-40B4-BE49-F238E27FC236}">
                <a16:creationId xmlns:a16="http://schemas.microsoft.com/office/drawing/2014/main" id="{B6822067-8FC8-ED85-95C8-06476E4FEB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9527" y="279000"/>
            <a:ext cx="6052945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42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embarcation, Voilier&#10;&#10;Description générée automatiquement">
            <a:extLst>
              <a:ext uri="{FF2B5EF4-FFF2-40B4-BE49-F238E27FC236}">
                <a16:creationId xmlns:a16="http://schemas.microsoft.com/office/drawing/2014/main" id="{B6DD4C97-687A-8095-DF73-03E44D7176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57373" y="904800"/>
            <a:ext cx="9277253" cy="50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124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plein air, branche, perché&#10;&#10;Description générée automatiquement">
            <a:extLst>
              <a:ext uri="{FF2B5EF4-FFF2-40B4-BE49-F238E27FC236}">
                <a16:creationId xmlns:a16="http://schemas.microsoft.com/office/drawing/2014/main" id="{81014850-D571-8B50-D9EF-2F07E52813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2918" y="914400"/>
            <a:ext cx="7826163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063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bâtiment, pierre&#10;&#10;Description générée automatiquement">
            <a:extLst>
              <a:ext uri="{FF2B5EF4-FFF2-40B4-BE49-F238E27FC236}">
                <a16:creationId xmlns:a16="http://schemas.microsoft.com/office/drawing/2014/main" id="{66B4BB9F-BCF9-87DB-4EE3-2C4E63F95F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1692" y="279000"/>
            <a:ext cx="4728616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951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ciel, plein air, herbe&#10;&#10;Description générée automatiquement">
            <a:extLst>
              <a:ext uri="{FF2B5EF4-FFF2-40B4-BE49-F238E27FC236}">
                <a16:creationId xmlns:a16="http://schemas.microsoft.com/office/drawing/2014/main" id="{A1F57401-F6FC-5D2D-0343-9EEFE889EE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510" y="1035000"/>
            <a:ext cx="11142980" cy="47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8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plein air, herbe, ciel&#10;&#10;Description générée automatiquement">
            <a:extLst>
              <a:ext uri="{FF2B5EF4-FFF2-40B4-BE49-F238E27FC236}">
                <a16:creationId xmlns:a16="http://schemas.microsoft.com/office/drawing/2014/main" id="{2BC953B9-B404-355C-1B5D-8E7884437E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1947" y="279000"/>
            <a:ext cx="5031305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14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arbre, plein air, rive&#10;&#10;Description générée automatiquement">
            <a:extLst>
              <a:ext uri="{FF2B5EF4-FFF2-40B4-BE49-F238E27FC236}">
                <a16:creationId xmlns:a16="http://schemas.microsoft.com/office/drawing/2014/main" id="{BCA64940-75C6-A389-C364-C8B716AB8D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400" y="1161000"/>
            <a:ext cx="10940770" cy="45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83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nature&#10;&#10;Description générée automatiquement">
            <a:extLst>
              <a:ext uri="{FF2B5EF4-FFF2-40B4-BE49-F238E27FC236}">
                <a16:creationId xmlns:a16="http://schemas.microsoft.com/office/drawing/2014/main" id="{3E7F0CF5-E0B5-2DD1-9EC8-9AA34F0804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9975" y="639000"/>
            <a:ext cx="8372050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886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au, plein air, ciel&#10;&#10;Description générée automatiquement">
            <a:extLst>
              <a:ext uri="{FF2B5EF4-FFF2-40B4-BE49-F238E27FC236}">
                <a16:creationId xmlns:a16="http://schemas.microsoft.com/office/drawing/2014/main" id="{53F3EC58-656B-0DDD-51A2-692E3C96A5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1741" y="819000"/>
            <a:ext cx="9648518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762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1552AFB-F665-70A7-75D6-76DF5E0DE9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1509" y="819000"/>
            <a:ext cx="6968982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295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8B402954-3038-EB1A-A3A7-BD75E13CE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4184" y="819000"/>
            <a:ext cx="10123631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345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bâtiment, herbe&#10;&#10;Description générée automatiquement">
            <a:extLst>
              <a:ext uri="{FF2B5EF4-FFF2-40B4-BE49-F238E27FC236}">
                <a16:creationId xmlns:a16="http://schemas.microsoft.com/office/drawing/2014/main" id="{BCD4666E-C304-96EF-0E33-1B7E3636DC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0213" y="819000"/>
            <a:ext cx="6951574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539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&#10;&#10;Description générée automatiquement">
            <a:extLst>
              <a:ext uri="{FF2B5EF4-FFF2-40B4-BE49-F238E27FC236}">
                <a16:creationId xmlns:a16="http://schemas.microsoft.com/office/drawing/2014/main" id="{FF7160B6-9E1C-0216-CBE6-94ACFEF327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679450"/>
            <a:ext cx="7191284" cy="54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D40CE47-CF27-5FA7-6BF2-5304D51A4A92}"/>
              </a:ext>
            </a:extLst>
          </p:cNvPr>
          <p:cNvSpPr txBox="1"/>
          <p:nvPr/>
        </p:nvSpPr>
        <p:spPr>
          <a:xfrm>
            <a:off x="7937500" y="2070100"/>
            <a:ext cx="42545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L’Ile Tristan à Douarnenez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7AD6C6D-1602-0278-282C-C692EA79686F}"/>
              </a:ext>
            </a:extLst>
          </p:cNvPr>
          <p:cNvSpPr txBox="1"/>
          <p:nvPr/>
        </p:nvSpPr>
        <p:spPr>
          <a:xfrm>
            <a:off x="9093200" y="4467871"/>
            <a:ext cx="414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017445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comb/>
      </p:transition>
    </mc:Choice>
    <mc:Fallback>
      <p:transition spd="slow" advClick="0" advTm="17000">
        <p:comb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259</Words>
  <Application>Microsoft Office PowerPoint</Application>
  <PresentationFormat>Grand écran</PresentationFormat>
  <Paragraphs>32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2023-04-30T07:45:38Z</dcterms:created>
  <dcterms:modified xsi:type="dcterms:W3CDTF">2023-04-30T08:58:29Z</dcterms:modified>
</cp:coreProperties>
</file>