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98" r:id="rId10"/>
    <p:sldId id="297" r:id="rId11"/>
    <p:sldId id="296" r:id="rId12"/>
    <p:sldId id="295" r:id="rId13"/>
    <p:sldId id="292" r:id="rId14"/>
    <p:sldId id="294" r:id="rId15"/>
    <p:sldId id="293" r:id="rId16"/>
    <p:sldId id="291" r:id="rId17"/>
    <p:sldId id="303" r:id="rId18"/>
    <p:sldId id="302" r:id="rId19"/>
    <p:sldId id="301" r:id="rId20"/>
    <p:sldId id="299" r:id="rId21"/>
    <p:sldId id="300" r:id="rId22"/>
    <p:sldId id="306" r:id="rId23"/>
    <p:sldId id="305" r:id="rId24"/>
    <p:sldId id="304" r:id="rId25"/>
    <p:sldId id="288" r:id="rId26"/>
    <p:sldId id="307" r:id="rId27"/>
    <p:sldId id="287" r:id="rId28"/>
    <p:sldId id="289" r:id="rId29"/>
    <p:sldId id="290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493262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0D0B3A5-A461-CB98-0482-FEF09B3837D2}"/>
              </a:ext>
            </a:extLst>
          </p:cNvPr>
          <p:cNvSpPr/>
          <p:nvPr/>
        </p:nvSpPr>
        <p:spPr>
          <a:xfrm>
            <a:off x="0" y="2060305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Svítání a soumrak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fr-FR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ver et coucher du soleil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52CC5252-B917-4E6A-8676-0A16A37F1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34B7AA9B-7B52-43A6-AD01-5D1F0D56A0A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00256" y="184482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C076B4D3-E081-4DFC-BBD6-6331A1A5B29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40892" y="292494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World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Wor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3A78AFBA-3E08-452E-B8A5-9156ADBE1DBF}"/>
              </a:ext>
            </a:extLst>
          </p:cNvPr>
          <p:cNvSpPr/>
          <p:nvPr/>
        </p:nvSpPr>
        <p:spPr>
          <a:xfrm>
            <a:off x="0" y="5947734"/>
            <a:ext cx="12192000" cy="91026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 Box 6">
            <a:extLst>
              <a:ext uri="{FF2B5EF4-FFF2-40B4-BE49-F238E27FC236}">
                <a16:creationId xmlns:a16="http://schemas.microsoft.com/office/drawing/2014/main" id="{996D429D-543C-421D-93D2-1D52789AE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0704" y="5947735"/>
            <a:ext cx="1243270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dirty="0">
                <a:solidFill>
                  <a:srgbClr val="C0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sunrise</a:t>
            </a:r>
            <a:r>
              <a:rPr lang="cs-CZ" altLang="cs-CZ" sz="2000" b="1" dirty="0">
                <a:solidFill>
                  <a:srgbClr val="C00000"/>
                </a:solidFill>
              </a:rPr>
              <a:t> and </a:t>
            </a:r>
            <a:r>
              <a:rPr lang="cs-CZ" altLang="cs-CZ" sz="2000" b="1" dirty="0" err="1">
                <a:solidFill>
                  <a:srgbClr val="C00000"/>
                </a:solidFill>
              </a:rPr>
              <a:t>sunset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fr-FR" altLang="cs-CZ" sz="2000" b="1" dirty="0">
                <a:solidFill>
                  <a:srgbClr val="C00000"/>
                </a:solidFill>
              </a:rPr>
              <a:t>lever de soleil coucher de soleil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nl-NL" altLang="cs-CZ" sz="2000" b="1" dirty="0">
                <a:solidFill>
                  <a:srgbClr val="C00000"/>
                </a:solidFill>
              </a:rPr>
              <a:t>zonsopgang en zonsondergang</a:t>
            </a:r>
            <a:r>
              <a:rPr lang="cs-CZ" altLang="cs-CZ" sz="2000" b="1" dirty="0">
                <a:solidFill>
                  <a:srgbClr val="C00000"/>
                </a:solidFill>
              </a:rPr>
              <a:t>  </a:t>
            </a:r>
            <a:r>
              <a:rPr lang="pl-PL" altLang="cs-CZ" sz="2000" b="1" dirty="0">
                <a:solidFill>
                  <a:srgbClr val="C00000"/>
                </a:solidFill>
              </a:rPr>
              <a:t>Wschód i zachód słońca</a:t>
            </a:r>
            <a:r>
              <a:rPr lang="cs-CZ" altLang="cs-CZ" sz="2000" b="1" dirty="0">
                <a:solidFill>
                  <a:srgbClr val="C0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C00000"/>
                </a:solidFill>
              </a:rPr>
              <a:t>        </a:t>
            </a:r>
            <a:r>
              <a:rPr lang="de-DE" altLang="cs-CZ" sz="2000" b="1" dirty="0">
                <a:solidFill>
                  <a:srgbClr val="C00000"/>
                </a:solidFill>
              </a:rPr>
              <a:t>Sonnenaufgang und Sonnenuntergang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es-ES" altLang="cs-CZ" sz="2000" b="1" dirty="0">
                <a:solidFill>
                  <a:srgbClr val="C00000"/>
                </a:solidFill>
              </a:rPr>
              <a:t>amanecer y el atardecer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pt-PT" altLang="cs-CZ" sz="2000" b="1" dirty="0">
                <a:solidFill>
                  <a:srgbClr val="C00000"/>
                </a:solidFill>
              </a:rPr>
              <a:t>Nascer e pôr do sol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hu-HU" altLang="cs-CZ" sz="2000" b="1" dirty="0">
                <a:solidFill>
                  <a:srgbClr val="C00000"/>
                </a:solidFill>
              </a:rPr>
              <a:t>napkelte és napnyugta</a:t>
            </a:r>
            <a:r>
              <a:rPr lang="cs-CZ" altLang="cs-CZ" sz="2000" b="1" dirty="0">
                <a:solidFill>
                  <a:srgbClr val="C00000"/>
                </a:solidFill>
              </a:rPr>
              <a:t> 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9C65A3A-6274-4577-B558-44AAE26B5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9905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D859FF9-032B-40E3-95D4-C61D063E457B}"/>
              </a:ext>
            </a:extLst>
          </p:cNvPr>
          <p:cNvSpPr/>
          <p:nvPr/>
        </p:nvSpPr>
        <p:spPr>
          <a:xfrm>
            <a:off x="695400" y="500190"/>
            <a:ext cx="108732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Sunrise</a:t>
            </a:r>
            <a:r>
              <a:rPr lang="cs-CZ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and </a:t>
            </a:r>
            <a:r>
              <a:rPr lang="cs-CZ" sz="40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Sunset</a:t>
            </a:r>
            <a:r>
              <a:rPr lang="cs-CZ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Svítání a Soumrak</a:t>
            </a: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4EC14D9-BE39-496C-94C6-48778A65D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CD1E4A-E7AD-40F3-A636-486E5DE8FE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FD4E5EB-97A3-45C0-A2A2-CAC215A53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1A8675-33BF-437E-90BF-0880F5780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7DBCB5-5A52-4754-B24E-C421F0B701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40A909-81E0-4CE9-95E6-E5D77C237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4413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F0B5A1-02CB-49DA-8BA2-770B5D3AE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4977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9B54ED-F199-443D-A899-FEFCB57221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7789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FBB55F-8715-4247-9D3F-F8E96996CD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9609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68B1E3-95A0-42E1-85D3-BDC702EF18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8659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9AA4FA-C0D7-4804-8E17-27D9F952C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0565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9C7F976-F867-4002-A04A-41681AE716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159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6089D2-0563-4B58-9979-FDD8D440B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1601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4C7A98-894E-48CD-89E4-D501BE1088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922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8A3DD0-6362-480B-B2E6-25F97D5E47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3494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EA6B6D-3ACE-4BC2-8B9D-37D4CC4871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3237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AF8396-45CA-4E55-AFC6-EEEDD4E62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393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73111C-C693-49CB-9FA1-D6E97B8C0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9316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0E1607-0EAB-4910-A665-59A422A64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875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81998E-9B5A-4873-9339-6D8E9C2C0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3360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3C97FD-8D2A-4E9D-956A-C8879F873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091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5D1C81-8746-43BB-B56A-013FE128D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9F62945-F019-4CC6-A5E7-B79152B59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802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645E26C-E554-4FE0-ACF7-F04E705E2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F5A1BD-468C-4FFD-BB0E-F8856907DE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CA0FAF7-5153-4CD9-8B32-CF01D28F54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0095"/>
            <a:ext cx="10801200" cy="502624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7DD9CB52-6B9E-459A-AE70-81F900F60F74}"/>
              </a:ext>
            </a:extLst>
          </p:cNvPr>
          <p:cNvSpPr/>
          <p:nvPr/>
        </p:nvSpPr>
        <p:spPr>
          <a:xfrm>
            <a:off x="4612356" y="494579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325</TotalTime>
  <Words>98</Words>
  <Application>Microsoft Office PowerPoint</Application>
  <PresentationFormat>Širokoúhlá obrazovka</PresentationFormat>
  <Paragraphs>11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85</cp:revision>
  <dcterms:created xsi:type="dcterms:W3CDTF">2020-02-21T13:54:42Z</dcterms:created>
  <dcterms:modified xsi:type="dcterms:W3CDTF">2023-03-30T18:19:50Z</dcterms:modified>
</cp:coreProperties>
</file>