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56" r:id="rId4"/>
    <p:sldId id="266" r:id="rId5"/>
    <p:sldId id="261" r:id="rId6"/>
    <p:sldId id="264" r:id="rId7"/>
    <p:sldId id="265" r:id="rId8"/>
    <p:sldId id="257" r:id="rId9"/>
    <p:sldId id="275" r:id="rId10"/>
    <p:sldId id="267" r:id="rId11"/>
    <p:sldId id="273" r:id="rId12"/>
    <p:sldId id="274" r:id="rId13"/>
    <p:sldId id="270" r:id="rId14"/>
    <p:sldId id="272" r:id="rId15"/>
    <p:sldId id="271" r:id="rId16"/>
    <p:sldId id="269" r:id="rId17"/>
    <p:sldId id="268" r:id="rId18"/>
    <p:sldId id="262" r:id="rId19"/>
    <p:sldId id="278" r:id="rId20"/>
    <p:sldId id="280" r:id="rId21"/>
    <p:sldId id="281" r:id="rId22"/>
    <p:sldId id="279" r:id="rId23"/>
    <p:sldId id="263" r:id="rId24"/>
    <p:sldId id="276" r:id="rId25"/>
    <p:sldId id="286" r:id="rId26"/>
    <p:sldId id="283" r:id="rId27"/>
    <p:sldId id="285" r:id="rId28"/>
    <p:sldId id="284" r:id="rId29"/>
    <p:sldId id="277" r:id="rId30"/>
    <p:sldId id="282" r:id="rId31"/>
    <p:sldId id="259" r:id="rId32"/>
    <p:sldId id="287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dVt5l7cYQHISOIcz5xEBA==" hashData="DT8pZvqUq9sSpn7p8MB3tZ785/4iROxWyO9APaAH+FHb697YYFImwGqXpNghOkdAMB9AKA5uICSpIHEnwJ9Fs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8759F3B-8BEA-4E0D-8A8F-191DC49F3673}" v="139" dt="2023-04-29T05:53:44.7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0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926006-CC84-255F-93E6-D7B8DA0C9BF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8857750-CB15-58B0-8222-214E3C6D57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BC3B30-A4A0-CD77-90E4-06E4B9EA3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DBBB3B-0AAF-375E-7EED-25F3C723E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B5C6B1-5743-F728-6253-3E71C77A14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171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80EDF4-CD56-8679-F74F-B3B0A7C74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DA795C-14E6-5919-47EF-41D7285EC4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8382F2-0967-CB89-8060-F265ED0D5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E7BCEB-449D-AE69-184E-02B4FA2E6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830A10-37C0-CB1E-FF38-BD1AEF666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13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6C6577-77E1-771F-BCF4-30AE76BFD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B93C237-E6FD-649A-D60B-50E2B8B3EE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945FF6-7C85-6E57-07C8-10BE363E0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77F44B5-38DA-23C1-E414-B9BEB18C1E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E20A92F-3EF4-47CA-5E3D-A8D7EAD2A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206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DAF105-139B-8F6B-DAF0-F7731A02D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B53D9-8821-BADE-FDC1-B74CAE7A39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041FAC1-013E-408D-83F9-3016D369A9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8C226CB-0049-1F88-736A-CED2C3879A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08D9130-9BFE-2E48-7A5F-CD546E8B4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15444E-6181-C903-3107-027D29566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7215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9D8C1D-C9CE-5C12-768E-8EE2481829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3D5B614-E49D-C69B-61A3-C5D37C7371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8E1E0A9-B588-D9F7-5E26-D0A9B3312E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85FCFF5-0388-B3E7-C164-7EB94DC83B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39FFDF9-F8E8-9E2B-B86E-2FC8A89DD74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8B5E907-3587-60AF-9F20-780656152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E59C4BD-FCE7-9B3D-F1CC-277706B5F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C8DB7D3-A69A-0B54-B977-4C004FF70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0395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00EFDF-F04E-8254-D3AF-29F0D6E020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33F651B-2FC5-7709-FC6A-6753921BA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AA6847C-CBF8-3E43-5143-94BAE9E1C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51C0A28-0B7B-006D-B807-A6EEF3FFF3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6917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01E12FB-B74E-3AA5-1FB4-AE41E5DF3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FC3274D9-0E48-A7AE-1FFB-F6F7A000C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EBAFF21-70EA-D9E6-91F3-C88E84FAF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40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420910-1783-F720-0360-4D2A40628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177977-A0F9-3914-B31F-3EBBB06EB5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075FE3B-F84E-3CD5-4241-2D3E111C57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AB354E-6E53-B3A7-3B4E-DA9E52D8C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27CE840-C174-54D8-9616-F59D6A6E06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7C1E463-FFB6-51C3-144F-2A53FAD6B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88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8A7ABC-71AC-259F-E63E-CE9C16B75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50E046F-CAB1-6BEA-D28B-17EC3F634AD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F97B8AE-19CA-1E37-5CAD-262D9CC6C0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CDB3B22-7331-12C8-25F4-FB7651716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C41978-DA42-77BB-F273-3129CC2D3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809F799-5997-3ECE-722B-430438BBA1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7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F53B94-203A-0ED6-8EC2-D5F667D841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DDFE1DB-33A4-D796-65E4-C644300915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A216C3-66C3-7FE5-AF5F-CAE6E344F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9DA4ED-17E7-F6B3-7D7E-06FE862C8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DE693E-1C9D-0990-2848-50DCB70EEC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2615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99C1BCE-E31E-CA1F-EE21-C31CEE31A56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CE702EF-56CF-CB11-7D4B-E670B9D207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16AED9-31F9-4C7E-8793-8FC200052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C1731A6-8F5E-E762-2986-A315791D2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12FAC9-3F79-CBDB-955A-82A694C5D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05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61968B4-3E98-AA03-519C-94F3F31DB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DD9E405-0FC2-FB4E-ACDD-CFA6F62CF4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947B53B-2805-BAC7-70BA-09308BE5FA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5FA04-B254-467B-96F8-6F4244D795BC}" type="datetimeFigureOut">
              <a:rPr lang="fr-FR" smtClean="0"/>
              <a:t>29/04/2023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131755F-B054-1122-00CE-16108C22B3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609DC6D-8ECC-182D-2A97-47763DDA73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ADD9F-E476-472B-952A-1B7FD81E80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5409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ogo&#10;&#10;Description générée automatiquement">
            <a:extLst>
              <a:ext uri="{FF2B5EF4-FFF2-40B4-BE49-F238E27FC236}">
                <a16:creationId xmlns:a16="http://schemas.microsoft.com/office/drawing/2014/main" id="{814593E0-9B8B-9FBB-D08A-89DC564EB06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3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  <p:sndAc>
          <p:stSnd loop="1">
            <p:snd r:embed="rId2" name="Gilles Servat - LHirondelle revenue.wav"/>
          </p:stSnd>
        </p:sndAc>
      </p:transition>
    </mc:Choice>
    <mc:Fallback>
      <p:transition spd="slow" advClick="0" advTm="17000">
        <p:fade/>
        <p:sndAc>
          <p:stSnd loop="1">
            <p:snd r:embed="rId2" name="Gilles Servat - LHirondelle revenu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0613DE8-A89B-CF2D-D43F-BF19BBB42CA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Roscoff ( prononciation française : [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ʁɔskɔf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 ; breton :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Rosko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) est une commune du département du Finistère en Bretagne dans le nord-ouest de la France.</a:t>
            </a:r>
          </a:p>
          <a:p>
            <a:pPr algn="ctr"/>
            <a:endParaRPr lang="fr-FR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Roscoff est réputée pour son architecture pittoresque, labellisée petite cité de caractère de Bretagne [3] depuis 2009. Roscoff est aussi un point de départ traditionnel pour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Onion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</a:t>
            </a:r>
            <a:r>
              <a:rPr lang="fr-FR" sz="2800" b="1" dirty="0" err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Johnnies</a:t>
            </a:r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.</a:t>
            </a:r>
          </a:p>
          <a:p>
            <a:pPr algn="ctr"/>
            <a:endParaRPr lang="fr-FR" sz="28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Après le lobbying des leaders économiques locaux dirigés par Alexis Gourvennec , le gouvernement français accepte en 1968 de fournir un port en eau profonde à Roscoff. Les opérateurs de ferry existants étaient réticents à entreprendre la traversée relativement longue de Plymouth-Roscoff, alors Gourvennec et ses collègues ont fondé Brittany Ferries .</a:t>
            </a:r>
          </a:p>
        </p:txBody>
      </p:sp>
    </p:spTree>
    <p:extLst>
      <p:ext uri="{BB962C8B-B14F-4D97-AF65-F5344CB8AC3E}">
        <p14:creationId xmlns:p14="http://schemas.microsoft.com/office/powerpoint/2010/main" val="184122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nature&#10;&#10;Description générée automatiquement">
            <a:extLst>
              <a:ext uri="{FF2B5EF4-FFF2-40B4-BE49-F238E27FC236}">
                <a16:creationId xmlns:a16="http://schemas.microsoft.com/office/drawing/2014/main" id="{66B23271-1CFD-F5B0-7C27-5D51DE2D4C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4894" y="729000"/>
            <a:ext cx="8122212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178933-E346-C969-7E7F-09C373929A05}"/>
              </a:ext>
            </a:extLst>
          </p:cNvPr>
          <p:cNvSpPr txBox="1"/>
          <p:nvPr/>
        </p:nvSpPr>
        <p:spPr>
          <a:xfrm>
            <a:off x="3342994" y="6100455"/>
            <a:ext cx="7909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Centre de Roscoff depuis la chapelle Sainte Barbe</a:t>
            </a:r>
          </a:p>
        </p:txBody>
      </p:sp>
    </p:spTree>
    <p:extLst>
      <p:ext uri="{BB962C8B-B14F-4D97-AF65-F5344CB8AC3E}">
        <p14:creationId xmlns:p14="http://schemas.microsoft.com/office/powerpoint/2010/main" val="634434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eau, ciel&#10;&#10;Description générée automatiquement">
            <a:extLst>
              <a:ext uri="{FF2B5EF4-FFF2-40B4-BE49-F238E27FC236}">
                <a16:creationId xmlns:a16="http://schemas.microsoft.com/office/drawing/2014/main" id="{C809B8A7-3E44-A33B-822C-89E55D8BB7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64" y="729000"/>
            <a:ext cx="8093671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E64E13-7A69-ACE2-E1C8-FEE00276E57A}"/>
              </a:ext>
            </a:extLst>
          </p:cNvPr>
          <p:cNvSpPr txBox="1"/>
          <p:nvPr/>
        </p:nvSpPr>
        <p:spPr>
          <a:xfrm>
            <a:off x="4106565" y="6129000"/>
            <a:ext cx="83521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Jardin exotique et botanique de Roscoff</a:t>
            </a:r>
          </a:p>
        </p:txBody>
      </p:sp>
    </p:spTree>
    <p:extLst>
      <p:ext uri="{BB962C8B-B14F-4D97-AF65-F5344CB8AC3E}">
        <p14:creationId xmlns:p14="http://schemas.microsoft.com/office/powerpoint/2010/main" val="1906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plante, ciel&#10;&#10;Description générée automatiquement">
            <a:extLst>
              <a:ext uri="{FF2B5EF4-FFF2-40B4-BE49-F238E27FC236}">
                <a16:creationId xmlns:a16="http://schemas.microsoft.com/office/drawing/2014/main" id="{99C6EA05-CEA2-D975-C4F0-243F3F0E69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64" y="729000"/>
            <a:ext cx="8093671" cy="54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92FCC4C-9D3A-2746-8AB0-71933AD0564E}"/>
              </a:ext>
            </a:extLst>
          </p:cNvPr>
          <p:cNvSpPr txBox="1"/>
          <p:nvPr/>
        </p:nvSpPr>
        <p:spPr>
          <a:xfrm>
            <a:off x="3911600" y="5790446"/>
            <a:ext cx="9829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Jardin exotique et botanique de Roscoff</a:t>
            </a:r>
          </a:p>
        </p:txBody>
      </p:sp>
    </p:spTree>
    <p:extLst>
      <p:ext uri="{BB962C8B-B14F-4D97-AF65-F5344CB8AC3E}">
        <p14:creationId xmlns:p14="http://schemas.microsoft.com/office/powerpoint/2010/main" val="190732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arbre, plein air, plante, rivière&#10;&#10;Description générée automatiquement">
            <a:extLst>
              <a:ext uri="{FF2B5EF4-FFF2-40B4-BE49-F238E27FC236}">
                <a16:creationId xmlns:a16="http://schemas.microsoft.com/office/drawing/2014/main" id="{D10AD57C-EDDD-070C-AB8B-D0BD3CA181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64" y="729000"/>
            <a:ext cx="8093671" cy="540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54F3522-1A14-37FF-2F8A-AB726C263A11}"/>
              </a:ext>
            </a:extLst>
          </p:cNvPr>
          <p:cNvSpPr txBox="1"/>
          <p:nvPr/>
        </p:nvSpPr>
        <p:spPr>
          <a:xfrm>
            <a:off x="3928764" y="5790446"/>
            <a:ext cx="898713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Jardin exotique et botanique de Roscoff</a:t>
            </a:r>
          </a:p>
        </p:txBody>
      </p:sp>
    </p:spTree>
    <p:extLst>
      <p:ext uri="{BB962C8B-B14F-4D97-AF65-F5344CB8AC3E}">
        <p14:creationId xmlns:p14="http://schemas.microsoft.com/office/powerpoint/2010/main" val="2205305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plante, ciel&#10;&#10;Description générée automatiquement">
            <a:extLst>
              <a:ext uri="{FF2B5EF4-FFF2-40B4-BE49-F238E27FC236}">
                <a16:creationId xmlns:a16="http://schemas.microsoft.com/office/drawing/2014/main" id="{2995494A-B9CD-724F-0006-D778A85215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64" y="729000"/>
            <a:ext cx="8093671" cy="54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0872FD1-BEEF-32EE-9F2D-9E11933ECA45}"/>
              </a:ext>
            </a:extLst>
          </p:cNvPr>
          <p:cNvSpPr txBox="1"/>
          <p:nvPr/>
        </p:nvSpPr>
        <p:spPr>
          <a:xfrm>
            <a:off x="4013200" y="5790446"/>
            <a:ext cx="8686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b="1" dirty="0"/>
              <a:t>Jardin exotique et botanique de Roscoff</a:t>
            </a:r>
          </a:p>
        </p:txBody>
      </p:sp>
    </p:spTree>
    <p:extLst>
      <p:ext uri="{BB962C8B-B14F-4D97-AF65-F5344CB8AC3E}">
        <p14:creationId xmlns:p14="http://schemas.microsoft.com/office/powerpoint/2010/main" val="397736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sol, rocher&#10;&#10;Description générée automatiquement">
            <a:extLst>
              <a:ext uri="{FF2B5EF4-FFF2-40B4-BE49-F238E27FC236}">
                <a16:creationId xmlns:a16="http://schemas.microsoft.com/office/drawing/2014/main" id="{F444083C-8211-7D46-9719-7D5F0916EB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64" y="729000"/>
            <a:ext cx="8093671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965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bre, plein air, plante&#10;&#10;Description générée automatiquement">
            <a:extLst>
              <a:ext uri="{FF2B5EF4-FFF2-40B4-BE49-F238E27FC236}">
                <a16:creationId xmlns:a16="http://schemas.microsoft.com/office/drawing/2014/main" id="{F6463652-6AE4-E9FF-C756-F27C2774AB3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64" y="729000"/>
            <a:ext cx="8093671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497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rbre, agave, rocher&#10;&#10;Description générée automatiquement">
            <a:extLst>
              <a:ext uri="{FF2B5EF4-FFF2-40B4-BE49-F238E27FC236}">
                <a16:creationId xmlns:a16="http://schemas.microsoft.com/office/drawing/2014/main" id="{9EB2342B-1821-7319-7AEF-61435D2943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64" y="729000"/>
            <a:ext cx="8093671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797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, agave, palmier, arbre&#10;&#10;Description générée automatiquement">
            <a:extLst>
              <a:ext uri="{FF2B5EF4-FFF2-40B4-BE49-F238E27FC236}">
                <a16:creationId xmlns:a16="http://schemas.microsoft.com/office/drawing/2014/main" id="{38F0E087-DAF6-331B-4BD5-9B153113CF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64" y="729000"/>
            <a:ext cx="8093671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82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anc, sol&#10;&#10;Description générée automatiquement">
            <a:extLst>
              <a:ext uri="{FF2B5EF4-FFF2-40B4-BE49-F238E27FC236}">
                <a16:creationId xmlns:a16="http://schemas.microsoft.com/office/drawing/2014/main" id="{1DB89DDC-5ED6-F54D-0AEC-9D4D006A75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64" y="729000"/>
            <a:ext cx="8093671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189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ciel, plein air, nature&#10;&#10;Description générée automatiquement">
            <a:extLst>
              <a:ext uri="{FF2B5EF4-FFF2-40B4-BE49-F238E27FC236}">
                <a16:creationId xmlns:a16="http://schemas.microsoft.com/office/drawing/2014/main" id="{06C61C18-A154-6063-2528-8068706A30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55" y="729000"/>
            <a:ext cx="8093689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C457C9-5547-150C-6F18-17C8D3029447}"/>
              </a:ext>
            </a:extLst>
          </p:cNvPr>
          <p:cNvSpPr txBox="1"/>
          <p:nvPr/>
        </p:nvSpPr>
        <p:spPr>
          <a:xfrm>
            <a:off x="4914900" y="6040100"/>
            <a:ext cx="77933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Roscoff depuis la jetée</a:t>
            </a:r>
          </a:p>
        </p:txBody>
      </p:sp>
    </p:spTree>
    <p:extLst>
      <p:ext uri="{BB962C8B-B14F-4D97-AF65-F5344CB8AC3E}">
        <p14:creationId xmlns:p14="http://schemas.microsoft.com/office/powerpoint/2010/main" val="1405838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eau, nature&#10;&#10;Description générée automatiquement">
            <a:extLst>
              <a:ext uri="{FF2B5EF4-FFF2-40B4-BE49-F238E27FC236}">
                <a16:creationId xmlns:a16="http://schemas.microsoft.com/office/drawing/2014/main" id="{8BC886A7-F48F-C695-DF9A-0AE6E3A30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100" y="927000"/>
            <a:ext cx="10231800" cy="5004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C90B24-9421-1976-2689-9E4DD0E56FF8}"/>
              </a:ext>
            </a:extLst>
          </p:cNvPr>
          <p:cNvSpPr txBox="1"/>
          <p:nvPr/>
        </p:nvSpPr>
        <p:spPr>
          <a:xfrm>
            <a:off x="4125300" y="5931000"/>
            <a:ext cx="7086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de Roscoff depuis l'Île-de-Batz</a:t>
            </a:r>
          </a:p>
        </p:txBody>
      </p:sp>
    </p:spTree>
    <p:extLst>
      <p:ext uri="{BB962C8B-B14F-4D97-AF65-F5344CB8AC3E}">
        <p14:creationId xmlns:p14="http://schemas.microsoft.com/office/powerpoint/2010/main" val="2703681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&#10;&#10;Description générée automatiquement">
            <a:extLst>
              <a:ext uri="{FF2B5EF4-FFF2-40B4-BE49-F238E27FC236}">
                <a16:creationId xmlns:a16="http://schemas.microsoft.com/office/drawing/2014/main" id="{EA0E0A54-FB7A-948D-F3AE-FB3182176E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729000"/>
            <a:ext cx="72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D32EE5-9F31-19DB-87CA-E96875FA476E}"/>
              </a:ext>
            </a:extLst>
          </p:cNvPr>
          <p:cNvSpPr txBox="1"/>
          <p:nvPr/>
        </p:nvSpPr>
        <p:spPr>
          <a:xfrm>
            <a:off x="4203700" y="6129000"/>
            <a:ext cx="8394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Vue de Roscoff depuis l'Île-de-Batz</a:t>
            </a:r>
          </a:p>
        </p:txBody>
      </p:sp>
    </p:spTree>
    <p:extLst>
      <p:ext uri="{BB962C8B-B14F-4D97-AF65-F5344CB8AC3E}">
        <p14:creationId xmlns:p14="http://schemas.microsoft.com/office/powerpoint/2010/main" val="1933426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ature, jour&#10;&#10;Description générée automatiquement">
            <a:extLst>
              <a:ext uri="{FF2B5EF4-FFF2-40B4-BE49-F238E27FC236}">
                <a16:creationId xmlns:a16="http://schemas.microsoft.com/office/drawing/2014/main" id="{4B1BF950-5890-863A-46A7-29F77CB436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800" y="990600"/>
            <a:ext cx="6502400" cy="4876800"/>
          </a:xfrm>
          <a:prstGeom prst="rect">
            <a:avLst/>
          </a:prstGeom>
        </p:spPr>
      </p:pic>
      <p:pic>
        <p:nvPicPr>
          <p:cNvPr id="5" name="Image 4" descr="Une image contenant ciel, plein air, nature, jour&#10;&#10;Description générée automatiquement">
            <a:extLst>
              <a:ext uri="{FF2B5EF4-FFF2-40B4-BE49-F238E27FC236}">
                <a16:creationId xmlns:a16="http://schemas.microsoft.com/office/drawing/2014/main" id="{660B1151-1AF0-0159-82B3-0CA9C766F9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729000"/>
            <a:ext cx="7200000" cy="54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DB04C0A-06E1-9EB8-714D-7E1C5946DAA4}"/>
              </a:ext>
            </a:extLst>
          </p:cNvPr>
          <p:cNvSpPr txBox="1"/>
          <p:nvPr/>
        </p:nvSpPr>
        <p:spPr>
          <a:xfrm>
            <a:off x="4172400" y="6059745"/>
            <a:ext cx="7765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Port de Roscoff à marée basse</a:t>
            </a:r>
          </a:p>
        </p:txBody>
      </p:sp>
    </p:spTree>
    <p:extLst>
      <p:ext uri="{BB962C8B-B14F-4D97-AF65-F5344CB8AC3E}">
        <p14:creationId xmlns:p14="http://schemas.microsoft.com/office/powerpoint/2010/main" val="1367948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ciel, plein air, eau, nature&#10;&#10;Description générée automatiquement">
            <a:extLst>
              <a:ext uri="{FF2B5EF4-FFF2-40B4-BE49-F238E27FC236}">
                <a16:creationId xmlns:a16="http://schemas.microsoft.com/office/drawing/2014/main" id="{1ECCEEE3-D28E-B4DF-A3D7-EE1D46D37F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729000"/>
            <a:ext cx="7200000" cy="5400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5366A24-F72F-302B-FDCD-979C987E2230}"/>
              </a:ext>
            </a:extLst>
          </p:cNvPr>
          <p:cNvSpPr txBox="1"/>
          <p:nvPr/>
        </p:nvSpPr>
        <p:spPr>
          <a:xfrm>
            <a:off x="3067500" y="6129000"/>
            <a:ext cx="7727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Pont de Roscoff au bac pour l'Île-de-Batz à marée basse</a:t>
            </a:r>
          </a:p>
        </p:txBody>
      </p:sp>
    </p:spTree>
    <p:extLst>
      <p:ext uri="{BB962C8B-B14F-4D97-AF65-F5344CB8AC3E}">
        <p14:creationId xmlns:p14="http://schemas.microsoft.com/office/powerpoint/2010/main" val="2689141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église&#10;&#10;Description générée automatiquement">
            <a:extLst>
              <a:ext uri="{FF2B5EF4-FFF2-40B4-BE49-F238E27FC236}">
                <a16:creationId xmlns:a16="http://schemas.microsoft.com/office/drawing/2014/main" id="{F16FDCD0-5934-BAF0-8316-DA38D6E022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774" y="279000"/>
            <a:ext cx="47235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B8D05D-D136-DF6F-944B-D7F6EA937E2E}"/>
              </a:ext>
            </a:extLst>
          </p:cNvPr>
          <p:cNvSpPr txBox="1"/>
          <p:nvPr/>
        </p:nvSpPr>
        <p:spPr>
          <a:xfrm>
            <a:off x="8525227" y="3644900"/>
            <a:ext cx="34635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La flèche Renaissance (1576) de l'église paroissiale de Roscoff Notre-Dame de Croaz Batz</a:t>
            </a:r>
          </a:p>
        </p:txBody>
      </p:sp>
    </p:spTree>
    <p:extLst>
      <p:ext uri="{BB962C8B-B14F-4D97-AF65-F5344CB8AC3E}">
        <p14:creationId xmlns:p14="http://schemas.microsoft.com/office/powerpoint/2010/main" val="282000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ateau, plein air, eau, scène&#10;&#10;Description générée automatiquement">
            <a:extLst>
              <a:ext uri="{FF2B5EF4-FFF2-40B4-BE49-F238E27FC236}">
                <a16:creationId xmlns:a16="http://schemas.microsoft.com/office/drawing/2014/main" id="{1DC7AD4F-BC64-8423-84FA-10FDE950C4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900" y="279000"/>
            <a:ext cx="42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6E7620-CFF7-4E5D-E584-D9EDBF112173}"/>
              </a:ext>
            </a:extLst>
          </p:cNvPr>
          <p:cNvSpPr txBox="1"/>
          <p:nvPr/>
        </p:nvSpPr>
        <p:spPr>
          <a:xfrm>
            <a:off x="2336800" y="3429000"/>
            <a:ext cx="4025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phare</a:t>
            </a:r>
          </a:p>
        </p:txBody>
      </p:sp>
    </p:spTree>
    <p:extLst>
      <p:ext uri="{BB962C8B-B14F-4D97-AF65-F5344CB8AC3E}">
        <p14:creationId xmlns:p14="http://schemas.microsoft.com/office/powerpoint/2010/main" val="1109098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orange&#10;&#10;Description générée automatiquement">
            <a:extLst>
              <a:ext uri="{FF2B5EF4-FFF2-40B4-BE49-F238E27FC236}">
                <a16:creationId xmlns:a16="http://schemas.microsoft.com/office/drawing/2014/main" id="{7D603DA3-2D21-96BA-6D90-65AD296925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421" y="729000"/>
            <a:ext cx="8103157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3D4A58-9BB4-71BE-7CFB-482F6096C0A9}"/>
              </a:ext>
            </a:extLst>
          </p:cNvPr>
          <p:cNvSpPr txBox="1"/>
          <p:nvPr/>
        </p:nvSpPr>
        <p:spPr>
          <a:xfrm>
            <a:off x="4876800" y="5790446"/>
            <a:ext cx="79377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Chapelle Sainte Barbe</a:t>
            </a:r>
          </a:p>
        </p:txBody>
      </p:sp>
    </p:spTree>
    <p:extLst>
      <p:ext uri="{BB962C8B-B14F-4D97-AF65-F5344CB8AC3E}">
        <p14:creationId xmlns:p14="http://schemas.microsoft.com/office/powerpoint/2010/main" val="3560406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ciel, coucher de soleil&#10;&#10;Description générée automatiquement">
            <a:extLst>
              <a:ext uri="{FF2B5EF4-FFF2-40B4-BE49-F238E27FC236}">
                <a16:creationId xmlns:a16="http://schemas.microsoft.com/office/drawing/2014/main" id="{FB7F13E0-6C83-D8CC-3446-9EB1C8941F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6000" y="279000"/>
            <a:ext cx="4200000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848E021-8D4A-B83E-6BD3-E9888641A957}"/>
              </a:ext>
            </a:extLst>
          </p:cNvPr>
          <p:cNvSpPr txBox="1"/>
          <p:nvPr/>
        </p:nvSpPr>
        <p:spPr>
          <a:xfrm>
            <a:off x="8305800" y="3429000"/>
            <a:ext cx="32131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Coucher de soleil sur la jetée d'embarquement pour l'ile de Batz</a:t>
            </a:r>
          </a:p>
        </p:txBody>
      </p:sp>
    </p:spTree>
    <p:extLst>
      <p:ext uri="{BB962C8B-B14F-4D97-AF65-F5344CB8AC3E}">
        <p14:creationId xmlns:p14="http://schemas.microsoft.com/office/powerpoint/2010/main" val="236614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château&#10;&#10;Description générée automatiquement">
            <a:extLst>
              <a:ext uri="{FF2B5EF4-FFF2-40B4-BE49-F238E27FC236}">
                <a16:creationId xmlns:a16="http://schemas.microsoft.com/office/drawing/2014/main" id="{1AD47AD7-8A97-FF8D-9793-6F82E7E9DA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614700"/>
            <a:ext cx="7199999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EC397A-4E33-3F83-6DE3-795143800B45}"/>
              </a:ext>
            </a:extLst>
          </p:cNvPr>
          <p:cNvSpPr txBox="1"/>
          <p:nvPr/>
        </p:nvSpPr>
        <p:spPr>
          <a:xfrm>
            <a:off x="5232400" y="5984200"/>
            <a:ext cx="8420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b-NO" sz="2000" b="1" dirty="0">
                <a:solidFill>
                  <a:schemeClr val="bg1"/>
                </a:solidFill>
              </a:rPr>
              <a:t>Ar Vil de la mer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7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tour&#10;&#10;Description générée automatiquement">
            <a:extLst>
              <a:ext uri="{FF2B5EF4-FFF2-40B4-BE49-F238E27FC236}">
                <a16:creationId xmlns:a16="http://schemas.microsoft.com/office/drawing/2014/main" id="{0F2F091A-762E-7257-DC4B-C17E07E3F1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41" y="279000"/>
            <a:ext cx="4723517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EEC5E2-CEF8-90A8-D045-6053B2314F10}"/>
              </a:ext>
            </a:extLst>
          </p:cNvPr>
          <p:cNvSpPr txBox="1"/>
          <p:nvPr/>
        </p:nvSpPr>
        <p:spPr>
          <a:xfrm>
            <a:off x="381000" y="3710057"/>
            <a:ext cx="3035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Vue de la ville de Roscoff dans le Finistère</a:t>
            </a:r>
          </a:p>
        </p:txBody>
      </p:sp>
    </p:spTree>
    <p:extLst>
      <p:ext uri="{BB962C8B-B14F-4D97-AF65-F5344CB8AC3E}">
        <p14:creationId xmlns:p14="http://schemas.microsoft.com/office/powerpoint/2010/main" val="2163828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château&#10;&#10;Description générée automatiquement">
            <a:extLst>
              <a:ext uri="{FF2B5EF4-FFF2-40B4-BE49-F238E27FC236}">
                <a16:creationId xmlns:a16="http://schemas.microsoft.com/office/drawing/2014/main" id="{72B69A80-51F3-E16F-B29C-B6F6A2D698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9164" y="729000"/>
            <a:ext cx="8093671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3DFCB1-07AA-8FBD-D4CB-E8B6A450E214}"/>
              </a:ext>
            </a:extLst>
          </p:cNvPr>
          <p:cNvSpPr txBox="1"/>
          <p:nvPr/>
        </p:nvSpPr>
        <p:spPr>
          <a:xfrm>
            <a:off x="5516264" y="6129000"/>
            <a:ext cx="756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Roscoff</a:t>
            </a:r>
          </a:p>
        </p:txBody>
      </p:sp>
    </p:spTree>
    <p:extLst>
      <p:ext uri="{BB962C8B-B14F-4D97-AF65-F5344CB8AC3E}">
        <p14:creationId xmlns:p14="http://schemas.microsoft.com/office/powerpoint/2010/main" val="6700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, fenêtre&#10;&#10;Description générée automatiquement">
            <a:extLst>
              <a:ext uri="{FF2B5EF4-FFF2-40B4-BE49-F238E27FC236}">
                <a16:creationId xmlns:a16="http://schemas.microsoft.com/office/drawing/2014/main" id="{0FF2EEC8-74D2-DDB9-BD70-7DEFDFF039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4233" y="279000"/>
            <a:ext cx="4723534" cy="63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8B47AB-50A8-C298-BFCC-FD4886410BAF}"/>
              </a:ext>
            </a:extLst>
          </p:cNvPr>
          <p:cNvSpPr txBox="1"/>
          <p:nvPr/>
        </p:nvSpPr>
        <p:spPr>
          <a:xfrm>
            <a:off x="8597900" y="3429000"/>
            <a:ext cx="3454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Vue de la ville de Roscoff dans le Finistère</a:t>
            </a:r>
          </a:p>
        </p:txBody>
      </p:sp>
    </p:spTree>
    <p:extLst>
      <p:ext uri="{BB962C8B-B14F-4D97-AF65-F5344CB8AC3E}">
        <p14:creationId xmlns:p14="http://schemas.microsoft.com/office/powerpoint/2010/main" val="2644097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ierre&#10;&#10;Description générée automatiquement">
            <a:extLst>
              <a:ext uri="{FF2B5EF4-FFF2-40B4-BE49-F238E27FC236}">
                <a16:creationId xmlns:a16="http://schemas.microsoft.com/office/drawing/2014/main" id="{74533759-CA13-FCD3-6A9F-8305C21A5C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729000"/>
            <a:ext cx="72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02B042-855D-082A-077A-896A919C4B9E}"/>
              </a:ext>
            </a:extLst>
          </p:cNvPr>
          <p:cNvSpPr txBox="1"/>
          <p:nvPr/>
        </p:nvSpPr>
        <p:spPr>
          <a:xfrm>
            <a:off x="3473900" y="5941735"/>
            <a:ext cx="83566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b="1" dirty="0"/>
          </a:p>
          <a:p>
            <a:r>
              <a:rPr lang="fr-FR" sz="2000" b="1" dirty="0"/>
              <a:t>La maison d' Alexandre Dumas durant l'été 1869</a:t>
            </a:r>
            <a:r>
              <a:rPr lang="fr-FR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98600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A7BF220-2DD0-ACDE-8692-4EE44AEF19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000" y="729000"/>
            <a:ext cx="8100000" cy="54000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724FD6C-5FD5-DCE5-67DC-42FFD3F31D05}"/>
              </a:ext>
            </a:extLst>
          </p:cNvPr>
          <p:cNvSpPr txBox="1"/>
          <p:nvPr/>
        </p:nvSpPr>
        <p:spPr>
          <a:xfrm>
            <a:off x="5765800" y="6129000"/>
            <a:ext cx="541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Roscoff</a:t>
            </a:r>
          </a:p>
        </p:txBody>
      </p:sp>
    </p:spTree>
    <p:extLst>
      <p:ext uri="{BB962C8B-B14F-4D97-AF65-F5344CB8AC3E}">
        <p14:creationId xmlns:p14="http://schemas.microsoft.com/office/powerpoint/2010/main" val="41636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bateau, ciel, plein air&#10;&#10;Description générée automatiquement">
            <a:extLst>
              <a:ext uri="{FF2B5EF4-FFF2-40B4-BE49-F238E27FC236}">
                <a16:creationId xmlns:a16="http://schemas.microsoft.com/office/drawing/2014/main" id="{482CCF0C-AD8D-6814-E18E-F799EB76DB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96000" y="847100"/>
            <a:ext cx="7200000" cy="5163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991A99-C1D6-1D5C-A445-AEFBE213DC29}"/>
              </a:ext>
            </a:extLst>
          </p:cNvPr>
          <p:cNvSpPr txBox="1"/>
          <p:nvPr/>
        </p:nvSpPr>
        <p:spPr>
          <a:xfrm>
            <a:off x="3822700" y="6063010"/>
            <a:ext cx="8610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Le MV Pont-Aven partant de Roscoff.</a:t>
            </a:r>
          </a:p>
        </p:txBody>
      </p:sp>
    </p:spTree>
    <p:extLst>
      <p:ext uri="{BB962C8B-B14F-4D97-AF65-F5344CB8AC3E}">
        <p14:creationId xmlns:p14="http://schemas.microsoft.com/office/powerpoint/2010/main" val="1008657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ante&#10;&#10;Description générée automatiquement">
            <a:extLst>
              <a:ext uri="{FF2B5EF4-FFF2-40B4-BE49-F238E27FC236}">
                <a16:creationId xmlns:a16="http://schemas.microsoft.com/office/drawing/2014/main" id="{05465216-302E-C792-398D-6345D6E384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4415" y="589300"/>
            <a:ext cx="8103169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522DC0-97A2-6631-3935-7A7CB789DAF3}"/>
              </a:ext>
            </a:extLst>
          </p:cNvPr>
          <p:cNvSpPr txBox="1"/>
          <p:nvPr/>
        </p:nvSpPr>
        <p:spPr>
          <a:xfrm>
            <a:off x="228601" y="5760868"/>
            <a:ext cx="119633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 dirty="0"/>
          </a:p>
          <a:p>
            <a:r>
              <a:rPr lang="fr-FR" sz="2000" b="1" dirty="0"/>
              <a:t>Dans les eaux limpides au large de Roscoff, ici en 2015, convergent deux écosystèmes d'algue, source d'une exceptionnelle biodiversité.</a:t>
            </a:r>
          </a:p>
        </p:txBody>
      </p:sp>
    </p:spTree>
    <p:extLst>
      <p:ext uri="{BB962C8B-B14F-4D97-AF65-F5344CB8AC3E}">
        <p14:creationId xmlns:p14="http://schemas.microsoft.com/office/powerpoint/2010/main" val="1181275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ert, embarcation, transport, Voilier&#10;&#10;Description générée automatiquement">
            <a:extLst>
              <a:ext uri="{FF2B5EF4-FFF2-40B4-BE49-F238E27FC236}">
                <a16:creationId xmlns:a16="http://schemas.microsoft.com/office/drawing/2014/main" id="{EA55718F-8383-022E-D7A5-61879FA0FC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96000" y="635000"/>
            <a:ext cx="72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42E607A-AAB9-AAD8-32EF-003674822977}"/>
              </a:ext>
            </a:extLst>
          </p:cNvPr>
          <p:cNvSpPr txBox="1"/>
          <p:nvPr/>
        </p:nvSpPr>
        <p:spPr>
          <a:xfrm>
            <a:off x="177800" y="6035000"/>
            <a:ext cx="11671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vapeurs à aubes de Corbière font entrer les colporteurs dans la modernité et convertit Roscoff en port pêche.</a:t>
            </a:r>
          </a:p>
        </p:txBody>
      </p:sp>
    </p:spTree>
    <p:extLst>
      <p:ext uri="{BB962C8B-B14F-4D97-AF65-F5344CB8AC3E}">
        <p14:creationId xmlns:p14="http://schemas.microsoft.com/office/powerpoint/2010/main" val="218400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eau, nature&#10;&#10;Description générée automatiquement">
            <a:extLst>
              <a:ext uri="{FF2B5EF4-FFF2-40B4-BE49-F238E27FC236}">
                <a16:creationId xmlns:a16="http://schemas.microsoft.com/office/drawing/2014/main" id="{A5AF88B3-EFAB-9ED6-EFB0-FE1CE09FD4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800" y="729000"/>
            <a:ext cx="108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5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plein air, bateau, mer&#10;&#10;Description générée automatiquement">
            <a:extLst>
              <a:ext uri="{FF2B5EF4-FFF2-40B4-BE49-F238E27FC236}">
                <a16:creationId xmlns:a16="http://schemas.microsoft.com/office/drawing/2014/main" id="{9AB1DD55-6EA8-1854-5D75-6240F8692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" y="729000"/>
            <a:ext cx="8100000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AEB158-B459-5459-3BD1-B568464639D6}"/>
              </a:ext>
            </a:extLst>
          </p:cNvPr>
          <p:cNvSpPr txBox="1"/>
          <p:nvPr/>
        </p:nvSpPr>
        <p:spPr>
          <a:xfrm>
            <a:off x="2400300" y="6129000"/>
            <a:ext cx="810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Port De Plaisance De Roscoff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E706887-09E7-4C31-E74A-C575FD147D4D}"/>
              </a:ext>
            </a:extLst>
          </p:cNvPr>
          <p:cNvSpPr txBox="1"/>
          <p:nvPr/>
        </p:nvSpPr>
        <p:spPr>
          <a:xfrm>
            <a:off x="8432800" y="1790700"/>
            <a:ext cx="3530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Proposé  La Commune De Roscoff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8534BF0-FB1C-A557-9154-BC2F95AEDC23}"/>
              </a:ext>
            </a:extLst>
          </p:cNvPr>
          <p:cNvSpPr txBox="1"/>
          <p:nvPr/>
        </p:nvSpPr>
        <p:spPr>
          <a:xfrm>
            <a:off x="9499600" y="4648200"/>
            <a:ext cx="353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29964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7000">
        <p14:window dir="vert"/>
      </p:transition>
    </mc:Choice>
    <mc:Fallback>
      <p:transition spd="slow" advClick="0" advTm="1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316</Words>
  <Application>Microsoft Office PowerPoint</Application>
  <PresentationFormat>Grand écran</PresentationFormat>
  <Paragraphs>40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2023-04-28T12:21:10Z</dcterms:created>
  <dcterms:modified xsi:type="dcterms:W3CDTF">2023-04-29T05:54:27Z</dcterms:modified>
</cp:coreProperties>
</file>