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7" r:id="rId3"/>
    <p:sldId id="256" r:id="rId4"/>
    <p:sldId id="268" r:id="rId5"/>
    <p:sldId id="269" r:id="rId6"/>
    <p:sldId id="265" r:id="rId7"/>
    <p:sldId id="267" r:id="rId8"/>
    <p:sldId id="266" r:id="rId9"/>
    <p:sldId id="262" r:id="rId10"/>
    <p:sldId id="264" r:id="rId11"/>
    <p:sldId id="281" r:id="rId12"/>
    <p:sldId id="271" r:id="rId13"/>
    <p:sldId id="282" r:id="rId14"/>
    <p:sldId id="283" r:id="rId15"/>
    <p:sldId id="278" r:id="rId16"/>
    <p:sldId id="280" r:id="rId17"/>
    <p:sldId id="279" r:id="rId18"/>
    <p:sldId id="275" r:id="rId19"/>
    <p:sldId id="276" r:id="rId20"/>
    <p:sldId id="277" r:id="rId21"/>
    <p:sldId id="273" r:id="rId22"/>
    <p:sldId id="274" r:id="rId23"/>
    <p:sldId id="272" r:id="rId24"/>
    <p:sldId id="261" r:id="rId25"/>
    <p:sldId id="260" r:id="rId26"/>
    <p:sldId id="257" r:id="rId27"/>
    <p:sldId id="259" r:id="rId28"/>
    <p:sldId id="270" r:id="rId29"/>
    <p:sldId id="258" r:id="rId30"/>
    <p:sldId id="285" r:id="rId31"/>
    <p:sldId id="284" r:id="rId32"/>
    <p:sldId id="286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UgcNoXynUczbsw+j7CsSw==" hashData="ucPxXLhgVfdVrQN6SuaOYADCAFSfwxt1YS4fvp1lICbCfSo5bgkzxlwznkdZy51X8a6hzMqrpU6qBIkEYa0L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016680-8692-4905-8DA9-39A798B7F20A}" v="208" dt="2023-04-28T10:31:02.968"/>
    <p1510:client id="{9C530C0F-AE56-4FBE-816F-CF1526D128F3}" v="47" dt="2023-04-28T04:46:20.0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48" autoAdjust="0"/>
    <p:restoredTop sz="94660"/>
  </p:normalViewPr>
  <p:slideViewPr>
    <p:cSldViewPr snapToGrid="0">
      <p:cViewPr varScale="1">
        <p:scale>
          <a:sx n="98" d="100"/>
          <a:sy n="98" d="100"/>
        </p:scale>
        <p:origin x="9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9CB084-9DE8-717C-A18D-937FFF28F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56E728-C36C-28C6-A2D3-465B0201E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075411-5016-B8E6-D00B-54CC92B8F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23852B-422D-2D07-CB9F-0FE09A23D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23FD6-8D2B-634E-26CD-2D58F402B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051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1130A-5458-9356-7A60-D3EF72600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15C4B1-8F33-DC61-E47F-B0AC587A9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C38C5B-B898-F376-312B-C6B80F6D0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5F318B-A3BA-D02D-1794-0C29CEB5E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7604CE-6438-691C-9294-548F0C17A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292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23285E-B90E-873C-3A1F-CBCD2DDC8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35FB9A9-0785-0148-08A9-EBD7128C0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2EC02E-5593-B564-CD35-57E536E4E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034B88-753D-1FCA-D211-38D39D81A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C83A04-65A5-7566-30E8-D77AEFEE2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433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6153DF-AFB4-A89E-B886-A390FD1FD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47009F-3E17-33AE-64C6-130ED5A100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F16461-5B33-D77B-E30A-1B5EA6298B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16D2193-02D6-BC76-FCB7-1EB0E85CF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365E11-AE37-7C4B-7420-70D50C30B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A3EBDA-C45D-A93C-4D85-61365BA6E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04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ABF2A6-92D7-3B52-FAFD-E196E83F1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9C3996-5F99-EBB4-8122-42FAC2D4D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E54CB07-191F-B353-0B48-7911F2250D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D247483-D646-B4EA-7BA9-E67E23F23E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6794455-E37B-37DF-E668-C0ECADC132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93DE31C-DB9E-E381-97C8-82EBA5AD7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A0254A7-260C-8724-BCDE-B334EA424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1C17EF0-D47F-4556-BF0C-D2E7152C9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1FC7D0-DC3B-199A-BE35-425AD20D0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8FE3390-DC01-7D62-9614-8B19882EE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23F6EC9-C1F4-AB62-D0B4-713CCF89B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4522162-FA57-E36D-F4D1-B1ED31F3F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0128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FEB57C5-24E3-5472-599D-0CEDE63BF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AC46A97-9B90-73C6-E4D1-994AC43F4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99F6518-EF8D-1B6F-2D02-BF2FC0E64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02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D6AE9C-D476-D176-214A-91177B9B1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98C779-532F-8F84-F434-50B70638A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5B34F92-F6B5-9AEE-058E-B18FAF563E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ABCB5F7-675B-40C3-EA9E-528491DF9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3B0415-B51E-CFDC-84A5-27630E229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6FDEB3-83DD-1F0D-D199-87198E6A7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52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9878AE-4381-B7D4-B774-8346C11CF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9E9B6A2-0280-1A48-8D41-E845A692E4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4BB79C4-FA4E-C7DF-D417-1F6E16992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E145ADF-D06C-AC2E-B0A8-E0A64BDCC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70BCF3-3B9C-98D7-7B14-A6CA3B143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38674E-84C1-23C5-AD91-CA48D4501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47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38A0DB-934A-1A9B-5E75-5511A8510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C82F19-03D1-E581-DB5D-646B67E6A1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516C8-A74A-5E95-E051-483FA8E7F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2EF513-0482-038F-86F0-7E7BA3CE4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3F5C3E-20BA-8736-05B1-468BA0E98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50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687FB79-DE1F-4ED3-F31B-20D5CF0A4A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747AE01-EBC0-B5BF-69E2-60BF0078E4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D55AB5-31C3-79B4-2DB1-77004C6CA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7125C9-68DB-3DAF-AE82-9D72CC3A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858FEC-AA7E-0493-1EAF-1C0B31B2B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36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E5C9003-C7C7-AB24-0991-0452071FB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F4407DA-1F96-D9F3-4993-C3A6BBA19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70B68A-AA1E-AE98-8B69-F8DE66768D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37961-7F57-43BB-AD40-30090F4BB9B2}" type="datetimeFigureOut">
              <a:rPr lang="fr-FR" smtClean="0"/>
              <a:t>28/04/2023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F20A1A-18E9-A557-7DA6-91F83D9A34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3082A5-B23E-15E1-3CFE-1CBE2CEC41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A205D-6126-476E-8693-9B3ADB0EB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97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38FE6BA1-882C-C17D-6773-0E923D17BC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BC39A5-8F9A-F201-C56B-2683879ABD39}"/>
              </a:ext>
            </a:extLst>
          </p:cNvPr>
          <p:cNvSpPr txBox="1"/>
          <p:nvPr/>
        </p:nvSpPr>
        <p:spPr>
          <a:xfrm>
            <a:off x="3182112" y="6039000"/>
            <a:ext cx="90098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Tréguier vu de la rive droite du </a:t>
            </a:r>
            <a:r>
              <a:rPr lang="fr-FR" sz="2000" b="1" dirty="0" err="1">
                <a:solidFill>
                  <a:schemeClr val="bg1"/>
                </a:solidFill>
              </a:rPr>
              <a:t>Jaudy</a:t>
            </a:r>
            <a:r>
              <a:rPr lang="fr-FR" sz="2000" b="1" dirty="0">
                <a:solidFill>
                  <a:schemeClr val="bg1"/>
                </a:solidFill>
              </a:rPr>
              <a:t> (côté Trédarzec).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E17A4DB-08ED-364D-F3A5-26990DE12F7E}"/>
              </a:ext>
            </a:extLst>
          </p:cNvPr>
          <p:cNvSpPr txBox="1"/>
          <p:nvPr/>
        </p:nvSpPr>
        <p:spPr>
          <a:xfrm>
            <a:off x="3511296" y="418890"/>
            <a:ext cx="8156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Lorient Vous Propose La Commune De Tréguier</a:t>
            </a:r>
          </a:p>
        </p:txBody>
      </p:sp>
    </p:spTree>
    <p:extLst>
      <p:ext uri="{BB962C8B-B14F-4D97-AF65-F5344CB8AC3E}">
        <p14:creationId xmlns:p14="http://schemas.microsoft.com/office/powerpoint/2010/main" val="157875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  <p:sndAc>
          <p:stSnd loop="1">
            <p:snd r:embed="rId2" name="FARINE DE FROMENT FARINE DE BLE NOIR.wav"/>
          </p:stSnd>
        </p:sndAc>
      </p:transition>
    </mc:Choice>
    <mc:Fallback>
      <p:transition spd="slow" advClick="0" advTm="17000">
        <p:fade/>
        <p:sndAc>
          <p:stSnd loop="1">
            <p:snd r:embed="rId2" name="FARINE DE FROMENT FARINE DE BLE NOI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279C234-2E30-14C5-2D70-BA687DEBC29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Tréguier est une commune, chef-lieu de canton du département des Côtes-d'Armor, dans la région Bretagne, en France. Tréguier est la capitale historique du Trégor. Cathédrale, ruelles et maisons à pans de bois comptent parmi les éléments caractéristiques de cette ancienne cité épiscopale</a:t>
            </a:r>
          </a:p>
        </p:txBody>
      </p:sp>
    </p:spTree>
    <p:extLst>
      <p:ext uri="{BB962C8B-B14F-4D97-AF65-F5344CB8AC3E}">
        <p14:creationId xmlns:p14="http://schemas.microsoft.com/office/powerpoint/2010/main" val="2996570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ose, plusieurs, autel&#10;&#10;Description générée automatiquement">
            <a:extLst>
              <a:ext uri="{FF2B5EF4-FFF2-40B4-BE49-F238E27FC236}">
                <a16:creationId xmlns:a16="http://schemas.microsoft.com/office/drawing/2014/main" id="{28AF3778-9FD4-8B87-06B2-F101339B96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75" y="1089000"/>
            <a:ext cx="11505249" cy="4680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33D8ED9-C8D6-ACF2-FD7B-7D05E56DC60A}"/>
              </a:ext>
            </a:extLst>
          </p:cNvPr>
          <p:cNvSpPr txBox="1"/>
          <p:nvPr/>
        </p:nvSpPr>
        <p:spPr>
          <a:xfrm>
            <a:off x="1524000" y="5769000"/>
            <a:ext cx="9643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Portrait des 14 évêques de Tréguier entre 1587 et 1801 (cathédrale Saint-Tugdual).</a:t>
            </a:r>
          </a:p>
        </p:txBody>
      </p:sp>
    </p:spTree>
    <p:extLst>
      <p:ext uri="{BB962C8B-B14F-4D97-AF65-F5344CB8AC3E}">
        <p14:creationId xmlns:p14="http://schemas.microsoft.com/office/powerpoint/2010/main" val="3622172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ierre&#10;&#10;Description générée automatiquement">
            <a:extLst>
              <a:ext uri="{FF2B5EF4-FFF2-40B4-BE49-F238E27FC236}">
                <a16:creationId xmlns:a16="http://schemas.microsoft.com/office/drawing/2014/main" id="{11C1FAF1-E619-0B8A-C386-EBA3170FCD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3" y="279000"/>
            <a:ext cx="4723534" cy="630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6F70CB5-7623-ED6C-CA8A-AB11812A8C89}"/>
              </a:ext>
            </a:extLst>
          </p:cNvPr>
          <p:cNvSpPr txBox="1"/>
          <p:nvPr/>
        </p:nvSpPr>
        <p:spPr>
          <a:xfrm>
            <a:off x="8656320" y="3694176"/>
            <a:ext cx="3377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Statue de saint Yves à l'hôtel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171062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plein air, pont&#10;&#10;Description générée automatiquement">
            <a:extLst>
              <a:ext uri="{FF2B5EF4-FFF2-40B4-BE49-F238E27FC236}">
                <a16:creationId xmlns:a16="http://schemas.microsoft.com/office/drawing/2014/main" id="{4DACAE19-2870-E023-4F6D-66ECD61477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9000" y="819000"/>
            <a:ext cx="8874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68CB63-678D-B1F4-605D-59BABE7F3135}"/>
              </a:ext>
            </a:extLst>
          </p:cNvPr>
          <p:cNvSpPr txBox="1"/>
          <p:nvPr/>
        </p:nvSpPr>
        <p:spPr>
          <a:xfrm>
            <a:off x="1756277" y="6039000"/>
            <a:ext cx="9206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Pont Canada construit en 1954 sur le </a:t>
            </a:r>
            <a:r>
              <a:rPr lang="fr-FR" sz="2000" b="1" dirty="0" err="1">
                <a:solidFill>
                  <a:schemeClr val="bg1"/>
                </a:solidFill>
              </a:rPr>
              <a:t>Jaudy</a:t>
            </a:r>
            <a:r>
              <a:rPr lang="fr-FR" sz="2000" b="1" dirty="0">
                <a:solidFill>
                  <a:schemeClr val="bg1"/>
                </a:solidFill>
              </a:rPr>
              <a:t>, et le port de plaisance à l'arrière-plan.</a:t>
            </a:r>
          </a:p>
        </p:txBody>
      </p:sp>
    </p:spTree>
    <p:extLst>
      <p:ext uri="{BB962C8B-B14F-4D97-AF65-F5344CB8AC3E}">
        <p14:creationId xmlns:p14="http://schemas.microsoft.com/office/powerpoint/2010/main" val="400765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leur, immeuble gouvernemental&#10;&#10;Description générée automatiquement">
            <a:extLst>
              <a:ext uri="{FF2B5EF4-FFF2-40B4-BE49-F238E27FC236}">
                <a16:creationId xmlns:a16="http://schemas.microsoft.com/office/drawing/2014/main" id="{EFC6D407-AB98-9316-A6FC-E514173BCC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147" y="819000"/>
            <a:ext cx="7063018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1DC524-6D2D-C732-745B-C7FAAA35A930}"/>
              </a:ext>
            </a:extLst>
          </p:cNvPr>
          <p:cNvSpPr txBox="1"/>
          <p:nvPr/>
        </p:nvSpPr>
        <p:spPr>
          <a:xfrm>
            <a:off x="5254752" y="6039000"/>
            <a:ext cx="7063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L'hôtel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278456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plein air, bâtiment&#10;&#10;Description générée automatiquement">
            <a:extLst>
              <a:ext uri="{FF2B5EF4-FFF2-40B4-BE49-F238E27FC236}">
                <a16:creationId xmlns:a16="http://schemas.microsoft.com/office/drawing/2014/main" id="{DD5D22B7-A06B-CF1D-9AB5-E9B70E0129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831" y="2084959"/>
            <a:ext cx="10263761" cy="230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E545D0-7841-5644-476C-FA7937B39E93}"/>
              </a:ext>
            </a:extLst>
          </p:cNvPr>
          <p:cNvSpPr txBox="1"/>
          <p:nvPr/>
        </p:nvSpPr>
        <p:spPr>
          <a:xfrm>
            <a:off x="597408" y="4474464"/>
            <a:ext cx="10997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panoramique de la place Martray, le 16 août 2007. Vue depuis le portail de la cathédrale. À droite, on aperçoit la statue d'Ernest Renan réalisée par Jean Boucher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84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bâtiment&#10;&#10;Description générée automatiquement">
            <a:extLst>
              <a:ext uri="{FF2B5EF4-FFF2-40B4-BE49-F238E27FC236}">
                <a16:creationId xmlns:a16="http://schemas.microsoft.com/office/drawing/2014/main" id="{BFB3F23F-F5FF-82B4-7B03-5AE57A2591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6831" y="819000"/>
            <a:ext cx="777833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9546F9-B185-51E2-9378-1951655B5566}"/>
              </a:ext>
            </a:extLst>
          </p:cNvPr>
          <p:cNvSpPr txBox="1"/>
          <p:nvPr/>
        </p:nvSpPr>
        <p:spPr>
          <a:xfrm>
            <a:off x="1524079" y="6039000"/>
            <a:ext cx="96925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Monument aux morts de Tréguier (22) sculpté par Francis </a:t>
            </a:r>
            <a:r>
              <a:rPr lang="fr-FR" sz="2000" b="1" dirty="0" err="1">
                <a:solidFill>
                  <a:schemeClr val="bg1"/>
                </a:solidFill>
              </a:rPr>
              <a:t>Renauc</a:t>
            </a:r>
            <a:r>
              <a:rPr lang="fr-FR" sz="2000" b="1" dirty="0">
                <a:solidFill>
                  <a:schemeClr val="bg1"/>
                </a:solidFill>
              </a:rPr>
              <a:t> (1887-1973): La Douleur</a:t>
            </a:r>
          </a:p>
        </p:txBody>
      </p:sp>
    </p:spTree>
    <p:extLst>
      <p:ext uri="{BB962C8B-B14F-4D97-AF65-F5344CB8AC3E}">
        <p14:creationId xmlns:p14="http://schemas.microsoft.com/office/powerpoint/2010/main" val="158880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&#10;&#10;Description générée automatiquement">
            <a:extLst>
              <a:ext uri="{FF2B5EF4-FFF2-40B4-BE49-F238E27FC236}">
                <a16:creationId xmlns:a16="http://schemas.microsoft.com/office/drawing/2014/main" id="{2888E115-3114-FA82-B714-18B6BF5C92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6831" y="819000"/>
            <a:ext cx="777833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6FF542-0FE6-B247-38AD-E74BCCDCFB04}"/>
              </a:ext>
            </a:extLst>
          </p:cNvPr>
          <p:cNvSpPr txBox="1"/>
          <p:nvPr/>
        </p:nvSpPr>
        <p:spPr>
          <a:xfrm>
            <a:off x="1475232" y="6039000"/>
            <a:ext cx="9851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Monument aux morts de Tréguier (22) sculpté par Francis </a:t>
            </a:r>
            <a:r>
              <a:rPr lang="fr-FR" sz="2000" b="1" dirty="0" err="1">
                <a:solidFill>
                  <a:schemeClr val="bg1"/>
                </a:solidFill>
              </a:rPr>
              <a:t>Renauc</a:t>
            </a:r>
            <a:r>
              <a:rPr lang="fr-FR" sz="2000" b="1" dirty="0">
                <a:solidFill>
                  <a:schemeClr val="bg1"/>
                </a:solidFill>
              </a:rPr>
              <a:t> (1887-1973): La Douleur</a:t>
            </a:r>
          </a:p>
        </p:txBody>
      </p:sp>
    </p:spTree>
    <p:extLst>
      <p:ext uri="{BB962C8B-B14F-4D97-AF65-F5344CB8AC3E}">
        <p14:creationId xmlns:p14="http://schemas.microsoft.com/office/powerpoint/2010/main" val="127627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que, pierre&#10;&#10;Description générée automatiquement">
            <a:extLst>
              <a:ext uri="{FF2B5EF4-FFF2-40B4-BE49-F238E27FC236}">
                <a16:creationId xmlns:a16="http://schemas.microsoft.com/office/drawing/2014/main" id="{2A1A1663-8FE2-75CF-4EE0-20AD97A3D5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6831" y="819000"/>
            <a:ext cx="777833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F96728-5D9E-8F44-C25D-2FDB319180BF}"/>
              </a:ext>
            </a:extLst>
          </p:cNvPr>
          <p:cNvSpPr txBox="1"/>
          <p:nvPr/>
        </p:nvSpPr>
        <p:spPr>
          <a:xfrm>
            <a:off x="1438656" y="5949696"/>
            <a:ext cx="10277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Monument aux morts de Tréguier (22) sculpté par Francis </a:t>
            </a:r>
            <a:r>
              <a:rPr lang="fr-FR" sz="2000" b="1" dirty="0" err="1">
                <a:solidFill>
                  <a:schemeClr val="bg1"/>
                </a:solidFill>
              </a:rPr>
              <a:t>Renauc</a:t>
            </a:r>
            <a:r>
              <a:rPr lang="fr-FR" sz="2000" b="1" dirty="0">
                <a:solidFill>
                  <a:schemeClr val="bg1"/>
                </a:solidFill>
              </a:rPr>
              <a:t> (1887-1973): La Douleur</a:t>
            </a:r>
          </a:p>
        </p:txBody>
      </p:sp>
    </p:spTree>
    <p:extLst>
      <p:ext uri="{BB962C8B-B14F-4D97-AF65-F5344CB8AC3E}">
        <p14:creationId xmlns:p14="http://schemas.microsoft.com/office/powerpoint/2010/main" val="3242838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herbe&#10;&#10;Description générée automatiquement">
            <a:extLst>
              <a:ext uri="{FF2B5EF4-FFF2-40B4-BE49-F238E27FC236}">
                <a16:creationId xmlns:a16="http://schemas.microsoft.com/office/drawing/2014/main" id="{548C75D4-A6A2-78D3-88A5-99F8D256E9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4850" y="819000"/>
            <a:ext cx="7742300" cy="522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D9B8BEC-2810-5515-F99C-16545D896068}"/>
              </a:ext>
            </a:extLst>
          </p:cNvPr>
          <p:cNvSpPr txBox="1"/>
          <p:nvPr/>
        </p:nvSpPr>
        <p:spPr>
          <a:xfrm>
            <a:off x="4248722" y="5969097"/>
            <a:ext cx="81993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Mairie de Tréguier, ancien évêché.</a:t>
            </a:r>
          </a:p>
        </p:txBody>
      </p:sp>
    </p:spTree>
    <p:extLst>
      <p:ext uri="{BB962C8B-B14F-4D97-AF65-F5344CB8AC3E}">
        <p14:creationId xmlns:p14="http://schemas.microsoft.com/office/powerpoint/2010/main" val="146104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&#10;&#10;Description générée automatiquement">
            <a:extLst>
              <a:ext uri="{FF2B5EF4-FFF2-40B4-BE49-F238E27FC236}">
                <a16:creationId xmlns:a16="http://schemas.microsoft.com/office/drawing/2014/main" id="{B4553B95-66D6-1C46-70DD-232F4C6836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0" y="837000"/>
            <a:ext cx="6912000" cy="518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BBCC93B-B48C-C137-2437-95AE2E79B9EF}"/>
              </a:ext>
            </a:extLst>
          </p:cNvPr>
          <p:cNvSpPr txBox="1"/>
          <p:nvPr/>
        </p:nvSpPr>
        <p:spPr>
          <a:xfrm>
            <a:off x="3779520" y="6021000"/>
            <a:ext cx="8180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Maisons à pans de bois rue Ernest Renan.</a:t>
            </a:r>
          </a:p>
        </p:txBody>
      </p:sp>
    </p:spTree>
    <p:extLst>
      <p:ext uri="{BB962C8B-B14F-4D97-AF65-F5344CB8AC3E}">
        <p14:creationId xmlns:p14="http://schemas.microsoft.com/office/powerpoint/2010/main" val="194288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iel, plein air, rue&#10;&#10;Description générée automatiquement">
            <a:extLst>
              <a:ext uri="{FF2B5EF4-FFF2-40B4-BE49-F238E27FC236}">
                <a16:creationId xmlns:a16="http://schemas.microsoft.com/office/drawing/2014/main" id="{FBF61319-38EF-3DE6-4818-9E2D7D1C2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736" y="279000"/>
            <a:ext cx="4723534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207AD9-0753-DA0C-1252-B7637E0EDD01}"/>
              </a:ext>
            </a:extLst>
          </p:cNvPr>
          <p:cNvSpPr txBox="1"/>
          <p:nvPr/>
        </p:nvSpPr>
        <p:spPr>
          <a:xfrm>
            <a:off x="8580270" y="3803904"/>
            <a:ext cx="3745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rue Ernest Renan et ses maisons anciennes; la cathédrale à l'arrière-plan.</a:t>
            </a:r>
          </a:p>
        </p:txBody>
      </p:sp>
    </p:spTree>
    <p:extLst>
      <p:ext uri="{BB962C8B-B14F-4D97-AF65-F5344CB8AC3E}">
        <p14:creationId xmlns:p14="http://schemas.microsoft.com/office/powerpoint/2010/main" val="281662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statue, pierre&#10;&#10;Description générée automatiquement">
            <a:extLst>
              <a:ext uri="{FF2B5EF4-FFF2-40B4-BE49-F238E27FC236}">
                <a16:creationId xmlns:a16="http://schemas.microsoft.com/office/drawing/2014/main" id="{0DBA8200-EABB-4902-39EF-CAC72AB59C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2352" y="279000"/>
            <a:ext cx="472353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8EC17E-93B5-3E44-6693-5FC617ACFB40}"/>
              </a:ext>
            </a:extLst>
          </p:cNvPr>
          <p:cNvSpPr txBox="1"/>
          <p:nvPr/>
        </p:nvSpPr>
        <p:spPr>
          <a:xfrm>
            <a:off x="316992" y="3108960"/>
            <a:ext cx="3706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statue d'Ernest Renan, place du Martray.</a:t>
            </a:r>
          </a:p>
        </p:txBody>
      </p:sp>
    </p:spTree>
    <p:extLst>
      <p:ext uri="{BB962C8B-B14F-4D97-AF65-F5344CB8AC3E}">
        <p14:creationId xmlns:p14="http://schemas.microsoft.com/office/powerpoint/2010/main" val="285226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maison&#10;&#10;Description générée automatiquement">
            <a:extLst>
              <a:ext uri="{FF2B5EF4-FFF2-40B4-BE49-F238E27FC236}">
                <a16:creationId xmlns:a16="http://schemas.microsoft.com/office/drawing/2014/main" id="{BDCA9B3E-CB5C-B0A9-8A01-DCE60275A6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BF7C76-8C10-9469-E96B-57AB1D735F86}"/>
              </a:ext>
            </a:extLst>
          </p:cNvPr>
          <p:cNvSpPr txBox="1"/>
          <p:nvPr/>
        </p:nvSpPr>
        <p:spPr>
          <a:xfrm>
            <a:off x="3060192" y="5928405"/>
            <a:ext cx="9131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maison d'Ernest Renan : la façade donnant sur la rue.</a:t>
            </a:r>
          </a:p>
        </p:txBody>
      </p:sp>
    </p:spTree>
    <p:extLst>
      <p:ext uri="{BB962C8B-B14F-4D97-AF65-F5344CB8AC3E}">
        <p14:creationId xmlns:p14="http://schemas.microsoft.com/office/powerpoint/2010/main" val="3885516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personne, intérieur, homme&#10;&#10;Description générée automatiquement">
            <a:extLst>
              <a:ext uri="{FF2B5EF4-FFF2-40B4-BE49-F238E27FC236}">
                <a16:creationId xmlns:a16="http://schemas.microsoft.com/office/drawing/2014/main" id="{3DEB3142-9C23-0B9B-342B-01E8B670EE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2F1A32-FB6B-AC18-9641-FAB5E3EA9C67}"/>
              </a:ext>
            </a:extLst>
          </p:cNvPr>
          <p:cNvSpPr txBox="1"/>
          <p:nvPr/>
        </p:nvSpPr>
        <p:spPr>
          <a:xfrm>
            <a:off x="8607552" y="3429000"/>
            <a:ext cx="335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Portrait d'Ernest Renan dans sa maison natale.</a:t>
            </a:r>
          </a:p>
        </p:txBody>
      </p:sp>
    </p:spTree>
    <p:extLst>
      <p:ext uri="{BB962C8B-B14F-4D97-AF65-F5344CB8AC3E}">
        <p14:creationId xmlns:p14="http://schemas.microsoft.com/office/powerpoint/2010/main" val="311260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livre, intérieur, personne&#10;&#10;Description générée automatiquement">
            <a:extLst>
              <a:ext uri="{FF2B5EF4-FFF2-40B4-BE49-F238E27FC236}">
                <a16:creationId xmlns:a16="http://schemas.microsoft.com/office/drawing/2014/main" id="{FF4EF163-4BB9-CBD1-BA28-FD71E4E313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90600"/>
            <a:ext cx="6960000" cy="522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2435747-43E7-370A-4465-0D825A3C1A6B}"/>
              </a:ext>
            </a:extLst>
          </p:cNvPr>
          <p:cNvSpPr txBox="1"/>
          <p:nvPr/>
        </p:nvSpPr>
        <p:spPr>
          <a:xfrm>
            <a:off x="4023360" y="6096000"/>
            <a:ext cx="7546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Portrait d'Ernest Renan dans son bureau.</a:t>
            </a:r>
          </a:p>
        </p:txBody>
      </p:sp>
    </p:spTree>
    <p:extLst>
      <p:ext uri="{BB962C8B-B14F-4D97-AF65-F5344CB8AC3E}">
        <p14:creationId xmlns:p14="http://schemas.microsoft.com/office/powerpoint/2010/main" val="357013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brique&#10;&#10;Description générée automatiquement">
            <a:extLst>
              <a:ext uri="{FF2B5EF4-FFF2-40B4-BE49-F238E27FC236}">
                <a16:creationId xmlns:a16="http://schemas.microsoft.com/office/drawing/2014/main" id="{FC9AC554-945A-4E63-AF6B-29737D5890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4272" y="279000"/>
            <a:ext cx="472353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BF93F9-EECE-4998-DA65-F388B5517BDF}"/>
              </a:ext>
            </a:extLst>
          </p:cNvPr>
          <p:cNvSpPr txBox="1"/>
          <p:nvPr/>
        </p:nvSpPr>
        <p:spPr>
          <a:xfrm>
            <a:off x="146304" y="3429000"/>
            <a:ext cx="3807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maison d'Ernest Renan : façade arrière donnant sur le jardin.</a:t>
            </a:r>
          </a:p>
        </p:txBody>
      </p:sp>
    </p:spTree>
    <p:extLst>
      <p:ext uri="{BB962C8B-B14F-4D97-AF65-F5344CB8AC3E}">
        <p14:creationId xmlns:p14="http://schemas.microsoft.com/office/powerpoint/2010/main" val="399649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brique&#10;&#10;Description générée automatiquement">
            <a:extLst>
              <a:ext uri="{FF2B5EF4-FFF2-40B4-BE49-F238E27FC236}">
                <a16:creationId xmlns:a16="http://schemas.microsoft.com/office/drawing/2014/main" id="{6EE502C4-25C9-1A4B-C026-45EE76A189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BE8D35-AE1A-4031-6AEA-2809FC53727B}"/>
              </a:ext>
            </a:extLst>
          </p:cNvPr>
          <p:cNvSpPr txBox="1"/>
          <p:nvPr/>
        </p:nvSpPr>
        <p:spPr>
          <a:xfrm>
            <a:off x="8558784" y="3791712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maison natale d'Ernest Renan.</a:t>
            </a:r>
          </a:p>
        </p:txBody>
      </p:sp>
    </p:spTree>
    <p:extLst>
      <p:ext uri="{BB962C8B-B14F-4D97-AF65-F5344CB8AC3E}">
        <p14:creationId xmlns:p14="http://schemas.microsoft.com/office/powerpoint/2010/main" val="357437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église&#10;&#10;Description générée automatiquement">
            <a:extLst>
              <a:ext uri="{FF2B5EF4-FFF2-40B4-BE49-F238E27FC236}">
                <a16:creationId xmlns:a16="http://schemas.microsoft.com/office/drawing/2014/main" id="{49BF8E47-EEA8-12C1-B5B3-8021EA8493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9616" y="279000"/>
            <a:ext cx="432986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A5039A-CF90-7830-E3C7-CEC2592A6A31}"/>
              </a:ext>
            </a:extLst>
          </p:cNvPr>
          <p:cNvSpPr txBox="1"/>
          <p:nvPr/>
        </p:nvSpPr>
        <p:spPr>
          <a:xfrm>
            <a:off x="4064" y="3816096"/>
            <a:ext cx="4035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Cathédrale: la tour Sud et la tour du Sanctuaire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6586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bâtiment, plein air, église&#10;&#10;Description générée automatiquement">
            <a:extLst>
              <a:ext uri="{FF2B5EF4-FFF2-40B4-BE49-F238E27FC236}">
                <a16:creationId xmlns:a16="http://schemas.microsoft.com/office/drawing/2014/main" id="{62FF6F7F-057A-7FC1-F1D6-3BE486497B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0165" y="279000"/>
            <a:ext cx="4318761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2199769-A9E0-8EB9-BB7A-494FA763D9EC}"/>
              </a:ext>
            </a:extLst>
          </p:cNvPr>
          <p:cNvSpPr txBox="1"/>
          <p:nvPr/>
        </p:nvSpPr>
        <p:spPr>
          <a:xfrm>
            <a:off x="8473440" y="4108704"/>
            <a:ext cx="3718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cathédrale vue de la Place du Martray.</a:t>
            </a:r>
          </a:p>
        </p:txBody>
      </p:sp>
    </p:spTree>
    <p:extLst>
      <p:ext uri="{BB962C8B-B14F-4D97-AF65-F5344CB8AC3E}">
        <p14:creationId xmlns:p14="http://schemas.microsoft.com/office/powerpoint/2010/main" val="3594692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llée centrale, autel&#10;&#10;Description générée automatiquement">
            <a:extLst>
              <a:ext uri="{FF2B5EF4-FFF2-40B4-BE49-F238E27FC236}">
                <a16:creationId xmlns:a16="http://schemas.microsoft.com/office/drawing/2014/main" id="{9FB97A9D-EE8F-A7C8-0181-E6B51B313A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7696" y="279000"/>
            <a:ext cx="472353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8285CE-CC8B-536C-45A6-29A3DE22CD92}"/>
              </a:ext>
            </a:extLst>
          </p:cNvPr>
          <p:cNvSpPr txBox="1"/>
          <p:nvPr/>
        </p:nvSpPr>
        <p:spPr>
          <a:xfrm>
            <a:off x="146304" y="3621024"/>
            <a:ext cx="3645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Cathédrale Saint-Tugdual : la nef et le chœur</a:t>
            </a:r>
          </a:p>
        </p:txBody>
      </p:sp>
    </p:spTree>
    <p:extLst>
      <p:ext uri="{BB962C8B-B14F-4D97-AF65-F5344CB8AC3E}">
        <p14:creationId xmlns:p14="http://schemas.microsoft.com/office/powerpoint/2010/main" val="89805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erbe, église, plein air&#10;&#10;Description générée automatiquement">
            <a:extLst>
              <a:ext uri="{FF2B5EF4-FFF2-40B4-BE49-F238E27FC236}">
                <a16:creationId xmlns:a16="http://schemas.microsoft.com/office/drawing/2014/main" id="{24DC6278-4EB5-F7AC-ED7C-B254D2C2D0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05256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B0629-4B84-E92D-D857-14ACD6052EB0}"/>
              </a:ext>
            </a:extLst>
          </p:cNvPr>
          <p:cNvSpPr txBox="1"/>
          <p:nvPr/>
        </p:nvSpPr>
        <p:spPr>
          <a:xfrm>
            <a:off x="3413760" y="5786702"/>
            <a:ext cx="96438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Les trois tours de la cathédrale vues du cloître.</a:t>
            </a:r>
          </a:p>
        </p:txBody>
      </p:sp>
    </p:spTree>
    <p:extLst>
      <p:ext uri="{BB962C8B-B14F-4D97-AF65-F5344CB8AC3E}">
        <p14:creationId xmlns:p14="http://schemas.microsoft.com/office/powerpoint/2010/main" val="3232376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arche, autel&#10;&#10;Description générée automatiquement">
            <a:extLst>
              <a:ext uri="{FF2B5EF4-FFF2-40B4-BE49-F238E27FC236}">
                <a16:creationId xmlns:a16="http://schemas.microsoft.com/office/drawing/2014/main" id="{888162FA-994F-CEE6-F949-77D6C8B2A5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CE89DC-29DF-E0AA-1D98-F96CF23E020C}"/>
              </a:ext>
            </a:extLst>
          </p:cNvPr>
          <p:cNvSpPr txBox="1"/>
          <p:nvPr/>
        </p:nvSpPr>
        <p:spPr>
          <a:xfrm>
            <a:off x="4255008" y="5685057"/>
            <a:ext cx="7936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Vitraux du chœur de la cathédrale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7314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urt, colonnade&#10;&#10;Description générée automatiquement">
            <a:extLst>
              <a:ext uri="{FF2B5EF4-FFF2-40B4-BE49-F238E27FC236}">
                <a16:creationId xmlns:a16="http://schemas.microsoft.com/office/drawing/2014/main" id="{5104E539-557F-4BFF-E9D4-D18633EC0A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88DA80-BE86-51B4-8380-356F6E23598E}"/>
              </a:ext>
            </a:extLst>
          </p:cNvPr>
          <p:cNvSpPr txBox="1"/>
          <p:nvPr/>
        </p:nvSpPr>
        <p:spPr>
          <a:xfrm>
            <a:off x="4237536" y="6039000"/>
            <a:ext cx="7076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cloître de la cathédrale (1468).</a:t>
            </a:r>
          </a:p>
        </p:txBody>
      </p:sp>
    </p:spTree>
    <p:extLst>
      <p:ext uri="{BB962C8B-B14F-4D97-AF65-F5344CB8AC3E}">
        <p14:creationId xmlns:p14="http://schemas.microsoft.com/office/powerpoint/2010/main" val="3242936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bâtiment&#10;&#10;Description générée automatiquement">
            <a:extLst>
              <a:ext uri="{FF2B5EF4-FFF2-40B4-BE49-F238E27FC236}">
                <a16:creationId xmlns:a16="http://schemas.microsoft.com/office/drawing/2014/main" id="{3CE6726B-1889-172C-6C18-8E9E481D8D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05256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AA667B-0614-F8B9-BE48-9030E792DA12}"/>
              </a:ext>
            </a:extLst>
          </p:cNvPr>
          <p:cNvSpPr txBox="1"/>
          <p:nvPr/>
        </p:nvSpPr>
        <p:spPr>
          <a:xfrm>
            <a:off x="4998720" y="5786702"/>
            <a:ext cx="865632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cloître gothique.</a:t>
            </a:r>
          </a:p>
        </p:txBody>
      </p:sp>
    </p:spTree>
    <p:extLst>
      <p:ext uri="{BB962C8B-B14F-4D97-AF65-F5344CB8AC3E}">
        <p14:creationId xmlns:p14="http://schemas.microsoft.com/office/powerpoint/2010/main" val="407202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mur, plein air, brique&#10;&#10;Description générée automatiquement">
            <a:extLst>
              <a:ext uri="{FF2B5EF4-FFF2-40B4-BE49-F238E27FC236}">
                <a16:creationId xmlns:a16="http://schemas.microsoft.com/office/drawing/2014/main" id="{B799015E-63A9-086C-4143-E5E3BDE05D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95A0742-65AC-FC97-7913-E2A9E950682C}"/>
              </a:ext>
            </a:extLst>
          </p:cNvPr>
          <p:cNvSpPr txBox="1"/>
          <p:nvPr/>
        </p:nvSpPr>
        <p:spPr>
          <a:xfrm>
            <a:off x="2474976" y="5934501"/>
            <a:ext cx="9339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Groupe statuaire de saint Yves entre le riche et le pauvre (</a:t>
            </a:r>
            <a:r>
              <a:rPr lang="fr-FR" sz="2000" b="1" dirty="0" err="1"/>
              <a:t>xve</a:t>
            </a:r>
            <a:r>
              <a:rPr lang="fr-FR" sz="2000" b="1" dirty="0"/>
              <a:t> siècle).</a:t>
            </a:r>
          </a:p>
        </p:txBody>
      </p:sp>
    </p:spTree>
    <p:extLst>
      <p:ext uri="{BB962C8B-B14F-4D97-AF65-F5344CB8AC3E}">
        <p14:creationId xmlns:p14="http://schemas.microsoft.com/office/powerpoint/2010/main" val="349587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&#10;&#10;Description générée automatiquement">
            <a:extLst>
              <a:ext uri="{FF2B5EF4-FFF2-40B4-BE49-F238E27FC236}">
                <a16:creationId xmlns:a16="http://schemas.microsoft.com/office/drawing/2014/main" id="{09654F2B-1B8C-45D8-DE76-7E23A13BC9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000" y="801000"/>
            <a:ext cx="7008000" cy="525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E7E978-3826-046C-AD3F-03DF10DB70DC}"/>
              </a:ext>
            </a:extLst>
          </p:cNvPr>
          <p:cNvSpPr txBox="1"/>
          <p:nvPr/>
        </p:nvSpPr>
        <p:spPr>
          <a:xfrm>
            <a:off x="3462528" y="5998365"/>
            <a:ext cx="11070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chef de saint Yves dans sa châsse en bronze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4579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ise, table, table de salle à manger&#10;&#10;Description générée automatiquement">
            <a:extLst>
              <a:ext uri="{FF2B5EF4-FFF2-40B4-BE49-F238E27FC236}">
                <a16:creationId xmlns:a16="http://schemas.microsoft.com/office/drawing/2014/main" id="{E69CB615-87D1-7080-B723-AEBE1CFD70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E19C2A-57A1-435B-FF49-AB730E5E3663}"/>
              </a:ext>
            </a:extLst>
          </p:cNvPr>
          <p:cNvSpPr txBox="1"/>
          <p:nvPr/>
        </p:nvSpPr>
        <p:spPr>
          <a:xfrm>
            <a:off x="3377184" y="5700446"/>
            <a:ext cx="97292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Cathédrale: le gisant de Jean V, duc de Bretagne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814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autel, pierre, arche&#10;&#10;Description générée automatiquement">
            <a:extLst>
              <a:ext uri="{FF2B5EF4-FFF2-40B4-BE49-F238E27FC236}">
                <a16:creationId xmlns:a16="http://schemas.microsoft.com/office/drawing/2014/main" id="{5881D108-05D9-93F6-53E8-CB7C5A6ABA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9888" y="279000"/>
            <a:ext cx="4723534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7E9ABBE-903E-DB03-5EBC-91D8F2ACA447}"/>
              </a:ext>
            </a:extLst>
          </p:cNvPr>
          <p:cNvSpPr txBox="1"/>
          <p:nvPr/>
        </p:nvSpPr>
        <p:spPr>
          <a:xfrm>
            <a:off x="8753856" y="3682723"/>
            <a:ext cx="293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tombeau néogothique de saint Yves (1890).</a:t>
            </a:r>
          </a:p>
        </p:txBody>
      </p:sp>
    </p:spTree>
    <p:extLst>
      <p:ext uri="{BB962C8B-B14F-4D97-AF65-F5344CB8AC3E}">
        <p14:creationId xmlns:p14="http://schemas.microsoft.com/office/powerpoint/2010/main" val="2266660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hat&#10;&#10;Description générée automatiquement">
            <a:extLst>
              <a:ext uri="{FF2B5EF4-FFF2-40B4-BE49-F238E27FC236}">
                <a16:creationId xmlns:a16="http://schemas.microsoft.com/office/drawing/2014/main" id="{325EACD0-D202-02E5-881C-CE3353F5BC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4307" y="279000"/>
            <a:ext cx="285390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CE05E8-515B-E410-7681-3CDA045E7BDB}"/>
              </a:ext>
            </a:extLst>
          </p:cNvPr>
          <p:cNvSpPr txBox="1"/>
          <p:nvPr/>
        </p:nvSpPr>
        <p:spPr>
          <a:xfrm>
            <a:off x="0" y="3962400"/>
            <a:ext cx="47743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Miséricordes sculptées, stalles du chœur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292133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sol&#10;&#10;Description générée automatiquement">
            <a:extLst>
              <a:ext uri="{FF2B5EF4-FFF2-40B4-BE49-F238E27FC236}">
                <a16:creationId xmlns:a16="http://schemas.microsoft.com/office/drawing/2014/main" id="{F9694F27-41CF-BF74-1F71-22C4EEEDCF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B76EF3-6BDA-6A56-025D-6D4C3ECAAFB6}"/>
              </a:ext>
            </a:extLst>
          </p:cNvPr>
          <p:cNvSpPr txBox="1"/>
          <p:nvPr/>
        </p:nvSpPr>
        <p:spPr>
          <a:xfrm>
            <a:off x="3840480" y="6039000"/>
            <a:ext cx="8241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« calvaire de la Protestation » (1904).</a:t>
            </a:r>
          </a:p>
        </p:txBody>
      </p:sp>
    </p:spTree>
    <p:extLst>
      <p:ext uri="{BB962C8B-B14F-4D97-AF65-F5344CB8AC3E}">
        <p14:creationId xmlns:p14="http://schemas.microsoft.com/office/powerpoint/2010/main" val="344934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&#10;&#10;Description générée automatiquement">
            <a:extLst>
              <a:ext uri="{FF2B5EF4-FFF2-40B4-BE49-F238E27FC236}">
                <a16:creationId xmlns:a16="http://schemas.microsoft.com/office/drawing/2014/main" id="{38C6E996-FF15-8DCF-ED65-1A8E30B81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36" y="621000"/>
            <a:ext cx="8022860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782F19-FE03-34D0-C699-C76E62451D3F}"/>
              </a:ext>
            </a:extLst>
          </p:cNvPr>
          <p:cNvSpPr txBox="1"/>
          <p:nvPr/>
        </p:nvSpPr>
        <p:spPr>
          <a:xfrm>
            <a:off x="8419096" y="1597152"/>
            <a:ext cx="377290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 A Proposé La Commune De Tréguier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                        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   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75FA44E-49CF-832C-E164-C25B9FBA08C4}"/>
              </a:ext>
            </a:extLst>
          </p:cNvPr>
          <p:cNvSpPr txBox="1"/>
          <p:nvPr/>
        </p:nvSpPr>
        <p:spPr>
          <a:xfrm>
            <a:off x="9765792" y="4279392"/>
            <a:ext cx="2773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1544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honeycomb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422</Words>
  <Application>Microsoft Office PowerPoint</Application>
  <PresentationFormat>Grand écran</PresentationFormat>
  <Paragraphs>47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2023-04-27T14:21:42Z</dcterms:created>
  <dcterms:modified xsi:type="dcterms:W3CDTF">2023-04-28T10:32:35Z</dcterms:modified>
</cp:coreProperties>
</file>