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9" r:id="rId3"/>
    <p:sldId id="280" r:id="rId4"/>
    <p:sldId id="264" r:id="rId5"/>
    <p:sldId id="281" r:id="rId6"/>
    <p:sldId id="278" r:id="rId7"/>
    <p:sldId id="298" r:id="rId8"/>
    <p:sldId id="285" r:id="rId9"/>
    <p:sldId id="287" r:id="rId10"/>
    <p:sldId id="289" r:id="rId11"/>
    <p:sldId id="302" r:id="rId12"/>
    <p:sldId id="300" r:id="rId13"/>
    <p:sldId id="299" r:id="rId14"/>
    <p:sldId id="301" r:id="rId15"/>
    <p:sldId id="297" r:id="rId16"/>
    <p:sldId id="296" r:id="rId17"/>
    <p:sldId id="295" r:id="rId18"/>
    <p:sldId id="294" r:id="rId19"/>
    <p:sldId id="307" r:id="rId20"/>
    <p:sldId id="306" r:id="rId21"/>
    <p:sldId id="305" r:id="rId22"/>
    <p:sldId id="304" r:id="rId23"/>
    <p:sldId id="310" r:id="rId24"/>
    <p:sldId id="309" r:id="rId25"/>
    <p:sldId id="312" r:id="rId26"/>
    <p:sldId id="311" r:id="rId27"/>
    <p:sldId id="313" r:id="rId28"/>
    <p:sldId id="308" r:id="rId29"/>
    <p:sldId id="303" r:id="rId30"/>
    <p:sldId id="288" r:id="rId31"/>
    <p:sldId id="314" r:id="rId3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//commons.wikimedia.org/wiki/File:Emblem_of_Israel.svg" TargetMode="Externa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9E9EC4F7-B94C-8838-E02C-FA44CE389AA0}"/>
              </a:ext>
            </a:extLst>
          </p:cNvPr>
          <p:cNvSpPr/>
          <p:nvPr/>
        </p:nvSpPr>
        <p:spPr>
          <a:xfrm>
            <a:off x="13855" y="2276872"/>
            <a:ext cx="12192000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Israel</a:t>
            </a:r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5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000"/>
    </mc:Choice>
    <mc:Fallback xmlns=""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>
            <a:extLst>
              <a:ext uri="{FF2B5EF4-FFF2-40B4-BE49-F238E27FC236}">
                <a16:creationId xmlns:a16="http://schemas.microsoft.com/office/drawing/2014/main" id="{455AAD0F-BE89-1ECF-558A-44F3144362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AC9CB59C-D3F2-48AD-F65B-F933ED52501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4" name="WordArt 13">
            <a:extLst>
              <a:ext uri="{FF2B5EF4-FFF2-40B4-BE49-F238E27FC236}">
                <a16:creationId xmlns:a16="http://schemas.microsoft.com/office/drawing/2014/main" id="{1899EA48-24A1-DBB9-28D7-8565BC2A19C8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7896200" y="1484784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WordArt 14">
            <a:extLst>
              <a:ext uri="{FF2B5EF4-FFF2-40B4-BE49-F238E27FC236}">
                <a16:creationId xmlns:a16="http://schemas.microsoft.com/office/drawing/2014/main" id="{7CA96B55-7877-168F-17BB-F4E521A8781C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8236836" y="2782332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11000">
        <p:split orient="vert"/>
        <p:sndAc>
          <p:stSnd loop="1">
            <p:snd r:embed="rId2" name="Israel 3.wav"/>
          </p:stSnd>
        </p:sndAc>
      </p:transition>
    </mc:Choice>
    <mc:Fallback>
      <p:transition spd="slow" advClick="0" advTm="11000">
        <p:split orient="vert"/>
        <p:sndAc>
          <p:stSnd loop="1">
            <p:snd r:embed="rId2" name="Israel 3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7">
            <a:extLst>
              <a:ext uri="{FF2B5EF4-FFF2-40B4-BE49-F238E27FC236}">
                <a16:creationId xmlns:a16="http://schemas.microsoft.com/office/drawing/2014/main" id="{C4B20BDB-BEC3-0C11-7F05-EB00E5B50BD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3 Rectángulo">
            <a:extLst>
              <a:ext uri="{FF2B5EF4-FFF2-40B4-BE49-F238E27FC236}">
                <a16:creationId xmlns:a16="http://schemas.microsoft.com/office/drawing/2014/main" id="{3BCA8E2E-3F52-7A4B-782E-E63619A0B162}"/>
              </a:ext>
            </a:extLst>
          </p:cNvPr>
          <p:cNvSpPr/>
          <p:nvPr/>
        </p:nvSpPr>
        <p:spPr>
          <a:xfrm>
            <a:off x="4223792" y="836712"/>
            <a:ext cx="4032448" cy="144655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 err="1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Israel</a:t>
            </a:r>
            <a:r>
              <a:rPr lang="cs-CZ" sz="44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 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5</a:t>
            </a:r>
            <a:endParaRPr lang="es-ES" sz="4400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  <p:pic>
        <p:nvPicPr>
          <p:cNvPr id="4" name="Picture 8" descr="Znak Izraele">
            <a:hlinkClick r:id="rId3" tooltip="Znak Izraele"/>
            <a:extLst>
              <a:ext uri="{FF2B5EF4-FFF2-40B4-BE49-F238E27FC236}">
                <a16:creationId xmlns:a16="http://schemas.microsoft.com/office/drawing/2014/main" id="{884F6E70-3141-6465-D9CB-AD986C195A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9781" y="836712"/>
            <a:ext cx="857250" cy="1057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9">
            <a:extLst>
              <a:ext uri="{FF2B5EF4-FFF2-40B4-BE49-F238E27FC236}">
                <a16:creationId xmlns:a16="http://schemas.microsoft.com/office/drawing/2014/main" id="{810D5A09-D63A-597F-4463-2ECD5AA0595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12424" y="836712"/>
            <a:ext cx="1152525" cy="838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Rectangle 11">
            <a:extLst>
              <a:ext uri="{FF2B5EF4-FFF2-40B4-BE49-F238E27FC236}">
                <a16:creationId xmlns:a16="http://schemas.microsoft.com/office/drawing/2014/main" id="{CFC53E32-7F91-354F-50D2-E9A58BB6E54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83709" y="963424"/>
            <a:ext cx="2484976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r>
              <a:rPr lang="he-IL" altLang="cs-CZ" sz="3200" b="1" dirty="0">
                <a:solidFill>
                  <a:srgbClr val="0000FF"/>
                </a:solidFill>
                <a:cs typeface="Arial" panose="020B0604020202020204" pitchFamily="34" charset="0"/>
              </a:rPr>
              <a:t>מדינת ישראל</a:t>
            </a:r>
            <a:r>
              <a:rPr lang="cs-CZ" altLang="cs-CZ" sz="3200" b="1" dirty="0">
                <a:solidFill>
                  <a:srgbClr val="0000FF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22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32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820"/>
                            </p:stCondLst>
                            <p:childTnLst>
                              <p:par>
                                <p:cTn id="2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B7332BF5-5BE9-2EB5-CB5C-C79868ED92B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>
            <a:extLst>
              <a:ext uri="{FF2B5EF4-FFF2-40B4-BE49-F238E27FC236}">
                <a16:creationId xmlns:a16="http://schemas.microsoft.com/office/drawing/2014/main" id="{705AB5ED-61E2-75B0-A03F-A9FA084DB4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F06D761D-E603-60A5-DCC2-497969AC734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725CF3F1-130D-B0D9-6F7F-F5D2EA6EFE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28296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707FE980-0850-8DCB-1128-0C9941FE06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A35DEA27-A91B-4DD7-2077-7DD308FF62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C869616B-C162-F2F4-7C53-FAFC7352C76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5CA951B3-7553-E932-618E-77402C4B68F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55268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734EFB51-D271-7174-81EE-DE0E15F092F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86669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25A59777-BED4-D0F5-2984-EA2B712825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68157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5DA1333-6425-699D-1B97-B7FCFE12F5C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73208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591792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90BC4B6-6E60-9659-5F06-C6724BCEFCA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967093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CA4CA56-B51D-48A4-3FFE-5BA89079A70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956357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72DD1A04-E042-0925-98D6-72F1A6D0B79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84424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4C2C955-2310-3BC8-80BB-4D4E0A78525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392" y="548680"/>
            <a:ext cx="10873208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77968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E135C47-320C-2AF2-2AD0-4A9A699B244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861215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610BF53-B304-DDEB-1B29-DC46025E2E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382139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4315F553-A16A-95F3-28B3-A3B3721295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53842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A51526A-8D21-591B-BAC6-29409FE096D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6001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3D0EED6-8DF9-0884-560C-F2F249F9617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386260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>
            <a:extLst>
              <a:ext uri="{FF2B5EF4-FFF2-40B4-BE49-F238E27FC236}">
                <a16:creationId xmlns:a16="http://schemas.microsoft.com/office/drawing/2014/main" id="{06477078-2BEA-0490-E91F-B27786785AF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43031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524DA79-9541-AA8A-F03B-5C2EFAB0F1E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95778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11690AA-E4D3-8087-1061-6325FF0E611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55173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57F7EBC-D91A-919D-A01D-2A14A02EE8B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7666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16150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A81E0E6F-5CFC-EB00-0E8C-6BA6CA02488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10098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33AC5121-3793-68E9-F2D5-3C1B1945F4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83336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6">
            <a:extLst>
              <a:ext uri="{FF2B5EF4-FFF2-40B4-BE49-F238E27FC236}">
                <a16:creationId xmlns:a16="http://schemas.microsoft.com/office/drawing/2014/main" id="{803005E0-8F09-CF15-719F-DF8E84968DB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8F3EFDC3-BCA9-BB66-CA44-30B62C4F60C6}"/>
              </a:ext>
            </a:extLst>
          </p:cNvPr>
          <p:cNvSpPr/>
          <p:nvPr/>
        </p:nvSpPr>
        <p:spPr>
          <a:xfrm>
            <a:off x="-1" y="6192196"/>
            <a:ext cx="12178145" cy="64633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118EE88F-32BA-2899-CF48-823869FA1A6C}"/>
              </a:ext>
            </a:extLst>
          </p:cNvPr>
          <p:cNvSpPr/>
          <p:nvPr/>
        </p:nvSpPr>
        <p:spPr>
          <a:xfrm>
            <a:off x="191344" y="6283716"/>
            <a:ext cx="11986800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Thanks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for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visiting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                                                                          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Merci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de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votre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visite</a:t>
            </a:r>
            <a:endParaRPr lang="cs-CZ" sz="24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F3B927C9-00FD-96BA-AF23-ED3D847DF44C}"/>
              </a:ext>
            </a:extLst>
          </p:cNvPr>
          <p:cNvSpPr/>
          <p:nvPr/>
        </p:nvSpPr>
        <p:spPr>
          <a:xfrm>
            <a:off x="-312712" y="6186579"/>
            <a:ext cx="126014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2" name="Picture 4">
            <a:extLst>
              <a:ext uri="{FF2B5EF4-FFF2-40B4-BE49-F238E27FC236}">
                <a16:creationId xmlns:a16="http://schemas.microsoft.com/office/drawing/2014/main" id="{C29DB833-D373-CDB4-C3E2-863AAFBF8B8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64351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Obdélník 2">
            <a:extLst>
              <a:ext uri="{FF2B5EF4-FFF2-40B4-BE49-F238E27FC236}">
                <a16:creationId xmlns:a16="http://schemas.microsoft.com/office/drawing/2014/main" id="{D083AE8C-60E2-A787-B635-1177410FEBF6}"/>
              </a:ext>
            </a:extLst>
          </p:cNvPr>
          <p:cNvSpPr/>
          <p:nvPr/>
        </p:nvSpPr>
        <p:spPr>
          <a:xfrm>
            <a:off x="407368" y="4221088"/>
            <a:ext cx="2016224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2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Have </a:t>
            </a:r>
          </a:p>
          <a:p>
            <a:pPr algn="ctr"/>
            <a:r>
              <a:rPr lang="cs-CZ" sz="32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 nice</a:t>
            </a:r>
          </a:p>
          <a:p>
            <a:pPr algn="ctr"/>
            <a:r>
              <a:rPr lang="cs-CZ" sz="32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32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day</a:t>
            </a:r>
            <a:endParaRPr lang="cs-CZ" sz="32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1996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5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284</TotalTime>
  <Words>33</Words>
  <Application>Microsoft Office PowerPoint</Application>
  <PresentationFormat>Širokoúhlá obrazovka</PresentationFormat>
  <Paragraphs>12</Paragraphs>
  <Slides>31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31</vt:i4>
      </vt:variant>
    </vt:vector>
  </HeadingPairs>
  <TitlesOfParts>
    <vt:vector size="37" baseType="lpstr">
      <vt:lpstr>Arial</vt:lpstr>
      <vt:lpstr>Calibri</vt:lpstr>
      <vt:lpstr>Calibri Light</vt:lpstr>
      <vt:lpstr>Georgia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97</cp:revision>
  <dcterms:created xsi:type="dcterms:W3CDTF">2020-02-21T13:54:42Z</dcterms:created>
  <dcterms:modified xsi:type="dcterms:W3CDTF">2023-05-02T19:14:55Z</dcterms:modified>
</cp:coreProperties>
</file>