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310" r:id="rId8"/>
    <p:sldId id="309" r:id="rId9"/>
    <p:sldId id="308" r:id="rId10"/>
    <p:sldId id="278" r:id="rId11"/>
    <p:sldId id="285" r:id="rId12"/>
    <p:sldId id="305" r:id="rId13"/>
    <p:sldId id="307" r:id="rId14"/>
    <p:sldId id="306" r:id="rId15"/>
    <p:sldId id="303" r:id="rId16"/>
    <p:sldId id="304" r:id="rId17"/>
    <p:sldId id="302" r:id="rId18"/>
    <p:sldId id="301" r:id="rId19"/>
    <p:sldId id="289" r:id="rId20"/>
    <p:sldId id="295" r:id="rId21"/>
    <p:sldId id="300" r:id="rId22"/>
    <p:sldId id="299" r:id="rId23"/>
    <p:sldId id="298" r:id="rId24"/>
    <p:sldId id="297" r:id="rId25"/>
    <p:sldId id="296" r:id="rId26"/>
    <p:sldId id="294" r:id="rId27"/>
    <p:sldId id="293" r:id="rId28"/>
    <p:sldId id="287" r:id="rId29"/>
    <p:sldId id="291" r:id="rId30"/>
    <p:sldId id="315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AF9B9DA-B64E-0FD0-E23D-CA5210DCD9FB}"/>
              </a:ext>
            </a:extLst>
          </p:cNvPr>
          <p:cNvSpPr/>
          <p:nvPr/>
        </p:nvSpPr>
        <p:spPr>
          <a:xfrm>
            <a:off x="0" y="162880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Moto Show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12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Salon de la Moto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F66398C-DADC-4A8C-BFE2-0C00D7149E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FA2B4B8D-15B6-4DEB-879C-B28B417BF26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44272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F9E89516-0DB8-4708-8AA0-55F53A28301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84908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Distant drums 2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Distant drums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C10E246-D991-47B2-847C-DDEADBAF0D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5E17C0B7-2EA1-4AD1-AB34-6568BE1E7DA6}"/>
              </a:ext>
            </a:extLst>
          </p:cNvPr>
          <p:cNvSpPr/>
          <p:nvPr/>
        </p:nvSpPr>
        <p:spPr>
          <a:xfrm>
            <a:off x="6240016" y="980728"/>
            <a:ext cx="540060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Moto Show  12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034BA8F-27E1-4C9F-89A7-77620B639D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5ACA93E5-8E37-4081-ACED-84E57DFC9F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2009"/>
            <a:ext cx="10801200" cy="583731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47F15B2E-EC61-4826-8712-2F34B8C41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53A82B1-0CC5-48EA-A3F1-86BC19BF40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801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8668E7A-54A8-4417-A993-D80C06148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671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DE0B315-93B0-40AA-9B85-F128100656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2039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0C3A6C2-BE7C-424F-80B2-BE516F33E8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A5A929A6-67F7-484C-8522-2E13197931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1D4896A-58CE-447F-96F2-BDD2B7BFD7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394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4B2F790-FB9F-4E87-8A0E-20D9F11D89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663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6101641-9786-46D9-A2B1-6787DA1DB2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03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37B4412-2142-4651-BF23-97DC948334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591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A5AB8A4-439B-49CF-9DB5-A94D52AB7B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8397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CEEF223-FBEF-4AA8-ADCC-8EB9B99CA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722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7FF6DCA-600A-408F-A435-B135A73333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5435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F5DABD7-F395-45ED-9427-550FA5E838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9AEDC45-12AC-4A93-840E-556CB9FE0D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647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87C4464-E27A-488C-9964-6182D5A6E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8804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D028EA5-2334-43FC-ACDA-8CAD44367E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454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546B6E0-A4F5-41E2-8D29-B99E995F4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066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177810B-F704-427E-876D-620C91E610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8829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099D738-AC54-41E4-9558-3C4FBB319A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314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3A1EED4-608D-49AC-9C69-6217B9EE8B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8000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1FD3058-CB32-4BB5-AE8B-F3AAA23ACD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218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E7029A0-6362-4CBE-910F-74D12951B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C04F391-3FD4-4167-9093-24F9EB3ACD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76238937-1355-F228-EA0D-8B35F9CD7F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425F7FA-C8DC-009E-1220-2ED5E521BB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98A43956-2FD7-B9FF-771A-B4AD9584A836}"/>
              </a:ext>
            </a:extLst>
          </p:cNvPr>
          <p:cNvSpPr/>
          <p:nvPr/>
        </p:nvSpPr>
        <p:spPr>
          <a:xfrm>
            <a:off x="7907988" y="5548673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369</TotalTime>
  <Words>36</Words>
  <Application>Microsoft Office PowerPoint</Application>
  <PresentationFormat>Širokoúhlá obrazovka</PresentationFormat>
  <Paragraphs>9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Segoe UI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109</cp:revision>
  <dcterms:created xsi:type="dcterms:W3CDTF">2020-02-21T13:54:42Z</dcterms:created>
  <dcterms:modified xsi:type="dcterms:W3CDTF">2023-04-22T08:21:14Z</dcterms:modified>
</cp:coreProperties>
</file>