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88" r:id="rId3"/>
    <p:sldId id="276" r:id="rId4"/>
    <p:sldId id="278" r:id="rId5"/>
    <p:sldId id="275" r:id="rId6"/>
    <p:sldId id="274" r:id="rId7"/>
    <p:sldId id="272" r:id="rId8"/>
    <p:sldId id="271" r:id="rId9"/>
    <p:sldId id="270" r:id="rId10"/>
    <p:sldId id="269" r:id="rId11"/>
    <p:sldId id="268" r:id="rId12"/>
    <p:sldId id="265" r:id="rId13"/>
    <p:sldId id="267" r:id="rId14"/>
    <p:sldId id="266" r:id="rId15"/>
    <p:sldId id="262" r:id="rId16"/>
    <p:sldId id="264" r:id="rId17"/>
    <p:sldId id="263" r:id="rId18"/>
    <p:sldId id="261" r:id="rId19"/>
    <p:sldId id="286" r:id="rId20"/>
    <p:sldId id="284" r:id="rId21"/>
    <p:sldId id="281" r:id="rId22"/>
    <p:sldId id="285" r:id="rId23"/>
    <p:sldId id="282" r:id="rId24"/>
    <p:sldId id="283" r:id="rId25"/>
    <p:sldId id="260" r:id="rId26"/>
    <p:sldId id="279" r:id="rId27"/>
    <p:sldId id="280" r:id="rId28"/>
    <p:sldId id="259" r:id="rId29"/>
    <p:sldId id="257" r:id="rId30"/>
    <p:sldId id="289"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CTMc/U+yz2ZMzgaoz9pHA==" hashData="NxJSomTxCMUhSLQuoIdSsRCJrlJErL7iZOuK051pkmBIIHGCzZPjgZ3XX1rKa4LFX+qcds3NL4xSk7JtRgSRN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4D8872-11C3-42B9-9F5F-9999B0DFCFC4}" v="143" dt="2023-04-27T05:31:46.1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7" autoAdjust="0"/>
    <p:restoredTop sz="94660"/>
  </p:normalViewPr>
  <p:slideViewPr>
    <p:cSldViewPr snapToGrid="0">
      <p:cViewPr varScale="1">
        <p:scale>
          <a:sx n="94" d="100"/>
          <a:sy n="94" d="100"/>
        </p:scale>
        <p:origin x="102"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Moulac" userId="c676f658d14a72be" providerId="LiveId" clId="{43C25169-7477-4DB3-AABA-0A905D5030B6}"/>
    <pc:docChg chg="delSld modSld">
      <pc:chgData name="Daniel Moulac" userId="c676f658d14a72be" providerId="LiveId" clId="{43C25169-7477-4DB3-AABA-0A905D5030B6}" dt="2023-04-27T05:49:19.144" v="3"/>
      <pc:docMkLst>
        <pc:docMk/>
      </pc:docMkLst>
      <pc:sldChg chg="modTransition">
        <pc:chgData name="Daniel Moulac" userId="c676f658d14a72be" providerId="LiveId" clId="{43C25169-7477-4DB3-AABA-0A905D5030B6}" dt="2023-04-27T05:49:19.144" v="3"/>
        <pc:sldMkLst>
          <pc:docMk/>
          <pc:sldMk cId="1082577149" sldId="257"/>
        </pc:sldMkLst>
      </pc:sldChg>
      <pc:sldChg chg="del">
        <pc:chgData name="Daniel Moulac" userId="c676f658d14a72be" providerId="LiveId" clId="{43C25169-7477-4DB3-AABA-0A905D5030B6}" dt="2023-04-27T05:48:46.310" v="2" actId="2696"/>
        <pc:sldMkLst>
          <pc:docMk/>
          <pc:sldMk cId="1498217285" sldId="258"/>
        </pc:sldMkLst>
      </pc:sldChg>
      <pc:sldChg chg="del">
        <pc:chgData name="Daniel Moulac" userId="c676f658d14a72be" providerId="LiveId" clId="{43C25169-7477-4DB3-AABA-0A905D5030B6}" dt="2023-04-27T05:47:05.369" v="0" actId="2696"/>
        <pc:sldMkLst>
          <pc:docMk/>
          <pc:sldMk cId="4107480214" sldId="277"/>
        </pc:sldMkLst>
      </pc:sldChg>
      <pc:sldChg chg="del">
        <pc:chgData name="Daniel Moulac" userId="c676f658d14a72be" providerId="LiveId" clId="{43C25169-7477-4DB3-AABA-0A905D5030B6}" dt="2023-04-27T05:47:28.603" v="1" actId="2696"/>
        <pc:sldMkLst>
          <pc:docMk/>
          <pc:sldMk cId="1883326884" sldId="28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07C8BE-3D91-4646-2178-F542FF6591C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BE86CD6-FA2E-F652-3C54-263B38D59A1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51F15FF-0CCD-606B-E8A0-31E83878B80A}"/>
              </a:ext>
            </a:extLst>
          </p:cNvPr>
          <p:cNvSpPr>
            <a:spLocks noGrp="1"/>
          </p:cNvSpPr>
          <p:nvPr>
            <p:ph type="dt" sz="half" idx="10"/>
          </p:nvPr>
        </p:nvSpPr>
        <p:spPr/>
        <p:txBody>
          <a:bodyPr/>
          <a:lstStyle/>
          <a:p>
            <a:fld id="{B3D65E5A-ED91-4099-8844-ADAEFF2104E6}" type="datetimeFigureOut">
              <a:rPr lang="fr-FR" smtClean="0"/>
              <a:t>27/04/2023</a:t>
            </a:fld>
            <a:endParaRPr lang="fr-FR"/>
          </a:p>
        </p:txBody>
      </p:sp>
      <p:sp>
        <p:nvSpPr>
          <p:cNvPr id="5" name="Espace réservé du pied de page 4">
            <a:extLst>
              <a:ext uri="{FF2B5EF4-FFF2-40B4-BE49-F238E27FC236}">
                <a16:creationId xmlns:a16="http://schemas.microsoft.com/office/drawing/2014/main" id="{8A1FB792-E477-36FC-31E3-853BEB8FD87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2895DD3-17A7-B5D8-90EC-F5CBF53CF077}"/>
              </a:ext>
            </a:extLst>
          </p:cNvPr>
          <p:cNvSpPr>
            <a:spLocks noGrp="1"/>
          </p:cNvSpPr>
          <p:nvPr>
            <p:ph type="sldNum" sz="quarter" idx="12"/>
          </p:nvPr>
        </p:nvSpPr>
        <p:spPr/>
        <p:txBody>
          <a:bodyPr/>
          <a:lstStyle/>
          <a:p>
            <a:fld id="{FA5AABBD-A078-41F2-985F-493A5FCCDE4E}" type="slidenum">
              <a:rPr lang="fr-FR" smtClean="0"/>
              <a:t>‹N°›</a:t>
            </a:fld>
            <a:endParaRPr lang="fr-FR"/>
          </a:p>
        </p:txBody>
      </p:sp>
    </p:spTree>
    <p:extLst>
      <p:ext uri="{BB962C8B-B14F-4D97-AF65-F5344CB8AC3E}">
        <p14:creationId xmlns:p14="http://schemas.microsoft.com/office/powerpoint/2010/main" val="21760832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344B86-7B0A-B5ED-B605-748755CE64F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1B4FB73-EA58-2364-2D9F-FA058C4218B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0B016B-F969-3EC8-A2E4-AB8AFFAF96A8}"/>
              </a:ext>
            </a:extLst>
          </p:cNvPr>
          <p:cNvSpPr>
            <a:spLocks noGrp="1"/>
          </p:cNvSpPr>
          <p:nvPr>
            <p:ph type="dt" sz="half" idx="10"/>
          </p:nvPr>
        </p:nvSpPr>
        <p:spPr/>
        <p:txBody>
          <a:bodyPr/>
          <a:lstStyle/>
          <a:p>
            <a:fld id="{B3D65E5A-ED91-4099-8844-ADAEFF2104E6}" type="datetimeFigureOut">
              <a:rPr lang="fr-FR" smtClean="0"/>
              <a:t>27/04/2023</a:t>
            </a:fld>
            <a:endParaRPr lang="fr-FR"/>
          </a:p>
        </p:txBody>
      </p:sp>
      <p:sp>
        <p:nvSpPr>
          <p:cNvPr id="5" name="Espace réservé du pied de page 4">
            <a:extLst>
              <a:ext uri="{FF2B5EF4-FFF2-40B4-BE49-F238E27FC236}">
                <a16:creationId xmlns:a16="http://schemas.microsoft.com/office/drawing/2014/main" id="{32C51B9A-31C0-FAC4-D18D-CA70C564E8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6369873-6B2F-BD22-6D4A-8B9B4C02F48C}"/>
              </a:ext>
            </a:extLst>
          </p:cNvPr>
          <p:cNvSpPr>
            <a:spLocks noGrp="1"/>
          </p:cNvSpPr>
          <p:nvPr>
            <p:ph type="sldNum" sz="quarter" idx="12"/>
          </p:nvPr>
        </p:nvSpPr>
        <p:spPr/>
        <p:txBody>
          <a:bodyPr/>
          <a:lstStyle/>
          <a:p>
            <a:fld id="{FA5AABBD-A078-41F2-985F-493A5FCCDE4E}" type="slidenum">
              <a:rPr lang="fr-FR" smtClean="0"/>
              <a:t>‹N°›</a:t>
            </a:fld>
            <a:endParaRPr lang="fr-FR"/>
          </a:p>
        </p:txBody>
      </p:sp>
    </p:spTree>
    <p:extLst>
      <p:ext uri="{BB962C8B-B14F-4D97-AF65-F5344CB8AC3E}">
        <p14:creationId xmlns:p14="http://schemas.microsoft.com/office/powerpoint/2010/main" val="2783173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BEEE85-18A0-3A46-82CE-9444ADC0665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9AE7A34-BC58-1454-C0CE-FBFB38B05D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29D2CF2-CFF2-9E51-228F-1B80735926BC}"/>
              </a:ext>
            </a:extLst>
          </p:cNvPr>
          <p:cNvSpPr>
            <a:spLocks noGrp="1"/>
          </p:cNvSpPr>
          <p:nvPr>
            <p:ph type="dt" sz="half" idx="10"/>
          </p:nvPr>
        </p:nvSpPr>
        <p:spPr/>
        <p:txBody>
          <a:bodyPr/>
          <a:lstStyle/>
          <a:p>
            <a:fld id="{B3D65E5A-ED91-4099-8844-ADAEFF2104E6}" type="datetimeFigureOut">
              <a:rPr lang="fr-FR" smtClean="0"/>
              <a:t>27/04/2023</a:t>
            </a:fld>
            <a:endParaRPr lang="fr-FR"/>
          </a:p>
        </p:txBody>
      </p:sp>
      <p:sp>
        <p:nvSpPr>
          <p:cNvPr id="5" name="Espace réservé du pied de page 4">
            <a:extLst>
              <a:ext uri="{FF2B5EF4-FFF2-40B4-BE49-F238E27FC236}">
                <a16:creationId xmlns:a16="http://schemas.microsoft.com/office/drawing/2014/main" id="{AB86E0C8-9F62-9A6C-47DA-09D6BC28820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DAA4F9-3B18-7291-406D-DCCB2A5208DE}"/>
              </a:ext>
            </a:extLst>
          </p:cNvPr>
          <p:cNvSpPr>
            <a:spLocks noGrp="1"/>
          </p:cNvSpPr>
          <p:nvPr>
            <p:ph type="sldNum" sz="quarter" idx="12"/>
          </p:nvPr>
        </p:nvSpPr>
        <p:spPr/>
        <p:txBody>
          <a:bodyPr/>
          <a:lstStyle/>
          <a:p>
            <a:fld id="{FA5AABBD-A078-41F2-985F-493A5FCCDE4E}" type="slidenum">
              <a:rPr lang="fr-FR" smtClean="0"/>
              <a:t>‹N°›</a:t>
            </a:fld>
            <a:endParaRPr lang="fr-FR"/>
          </a:p>
        </p:txBody>
      </p:sp>
    </p:spTree>
    <p:extLst>
      <p:ext uri="{BB962C8B-B14F-4D97-AF65-F5344CB8AC3E}">
        <p14:creationId xmlns:p14="http://schemas.microsoft.com/office/powerpoint/2010/main" val="2568953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A3A4DD-FAAA-965E-BA67-1DD3130EA71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389D2C8-E353-2859-5D93-60458D14C1F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6CE764D-1F86-7F42-77EE-86005D55ECE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EF8D4C4-9775-5B6A-E147-B56D61A764CA}"/>
              </a:ext>
            </a:extLst>
          </p:cNvPr>
          <p:cNvSpPr>
            <a:spLocks noGrp="1"/>
          </p:cNvSpPr>
          <p:nvPr>
            <p:ph type="dt" sz="half" idx="10"/>
          </p:nvPr>
        </p:nvSpPr>
        <p:spPr/>
        <p:txBody>
          <a:bodyPr/>
          <a:lstStyle/>
          <a:p>
            <a:fld id="{B3D65E5A-ED91-4099-8844-ADAEFF2104E6}" type="datetimeFigureOut">
              <a:rPr lang="fr-FR" smtClean="0"/>
              <a:t>27/04/2023</a:t>
            </a:fld>
            <a:endParaRPr lang="fr-FR"/>
          </a:p>
        </p:txBody>
      </p:sp>
      <p:sp>
        <p:nvSpPr>
          <p:cNvPr id="6" name="Espace réservé du pied de page 5">
            <a:extLst>
              <a:ext uri="{FF2B5EF4-FFF2-40B4-BE49-F238E27FC236}">
                <a16:creationId xmlns:a16="http://schemas.microsoft.com/office/drawing/2014/main" id="{7C14D146-628F-CB33-5FAC-403A55972EC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4AF6B78-6C5F-A022-ABE6-9FB126AC3922}"/>
              </a:ext>
            </a:extLst>
          </p:cNvPr>
          <p:cNvSpPr>
            <a:spLocks noGrp="1"/>
          </p:cNvSpPr>
          <p:nvPr>
            <p:ph type="sldNum" sz="quarter" idx="12"/>
          </p:nvPr>
        </p:nvSpPr>
        <p:spPr/>
        <p:txBody>
          <a:bodyPr/>
          <a:lstStyle/>
          <a:p>
            <a:fld id="{FA5AABBD-A078-41F2-985F-493A5FCCDE4E}" type="slidenum">
              <a:rPr lang="fr-FR" smtClean="0"/>
              <a:t>‹N°›</a:t>
            </a:fld>
            <a:endParaRPr lang="fr-FR"/>
          </a:p>
        </p:txBody>
      </p:sp>
    </p:spTree>
    <p:extLst>
      <p:ext uri="{BB962C8B-B14F-4D97-AF65-F5344CB8AC3E}">
        <p14:creationId xmlns:p14="http://schemas.microsoft.com/office/powerpoint/2010/main" val="6107903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14BA9F-6E71-12F4-60AF-FFBF499C753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B8927DF-8E7B-6FDA-E7D4-6B5DD86F05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736F452-9A41-4288-559B-3BB7346E849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ED04124-724E-DAE3-7FF1-9FDEDA41F5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6541FB6-20AE-4B8C-04A0-B141C666340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E6C07B4-6859-99D5-E5BA-08BBBA3F7632}"/>
              </a:ext>
            </a:extLst>
          </p:cNvPr>
          <p:cNvSpPr>
            <a:spLocks noGrp="1"/>
          </p:cNvSpPr>
          <p:nvPr>
            <p:ph type="dt" sz="half" idx="10"/>
          </p:nvPr>
        </p:nvSpPr>
        <p:spPr/>
        <p:txBody>
          <a:bodyPr/>
          <a:lstStyle/>
          <a:p>
            <a:fld id="{B3D65E5A-ED91-4099-8844-ADAEFF2104E6}" type="datetimeFigureOut">
              <a:rPr lang="fr-FR" smtClean="0"/>
              <a:t>27/04/2023</a:t>
            </a:fld>
            <a:endParaRPr lang="fr-FR"/>
          </a:p>
        </p:txBody>
      </p:sp>
      <p:sp>
        <p:nvSpPr>
          <p:cNvPr id="8" name="Espace réservé du pied de page 7">
            <a:extLst>
              <a:ext uri="{FF2B5EF4-FFF2-40B4-BE49-F238E27FC236}">
                <a16:creationId xmlns:a16="http://schemas.microsoft.com/office/drawing/2014/main" id="{9CF9EE1E-D6E3-3133-C9BA-1D488D2E497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CBF9359-F469-0DD2-F149-D6C8CD501380}"/>
              </a:ext>
            </a:extLst>
          </p:cNvPr>
          <p:cNvSpPr>
            <a:spLocks noGrp="1"/>
          </p:cNvSpPr>
          <p:nvPr>
            <p:ph type="sldNum" sz="quarter" idx="12"/>
          </p:nvPr>
        </p:nvSpPr>
        <p:spPr/>
        <p:txBody>
          <a:bodyPr/>
          <a:lstStyle/>
          <a:p>
            <a:fld id="{FA5AABBD-A078-41F2-985F-493A5FCCDE4E}" type="slidenum">
              <a:rPr lang="fr-FR" smtClean="0"/>
              <a:t>‹N°›</a:t>
            </a:fld>
            <a:endParaRPr lang="fr-FR"/>
          </a:p>
        </p:txBody>
      </p:sp>
    </p:spTree>
    <p:extLst>
      <p:ext uri="{BB962C8B-B14F-4D97-AF65-F5344CB8AC3E}">
        <p14:creationId xmlns:p14="http://schemas.microsoft.com/office/powerpoint/2010/main" val="13613407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21F19D-13AA-69FB-0096-C4732261CD4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21157BD-A90E-EE72-5376-143DDFB77BFB}"/>
              </a:ext>
            </a:extLst>
          </p:cNvPr>
          <p:cNvSpPr>
            <a:spLocks noGrp="1"/>
          </p:cNvSpPr>
          <p:nvPr>
            <p:ph type="dt" sz="half" idx="10"/>
          </p:nvPr>
        </p:nvSpPr>
        <p:spPr/>
        <p:txBody>
          <a:bodyPr/>
          <a:lstStyle/>
          <a:p>
            <a:fld id="{B3D65E5A-ED91-4099-8844-ADAEFF2104E6}" type="datetimeFigureOut">
              <a:rPr lang="fr-FR" smtClean="0"/>
              <a:t>27/04/2023</a:t>
            </a:fld>
            <a:endParaRPr lang="fr-FR"/>
          </a:p>
        </p:txBody>
      </p:sp>
      <p:sp>
        <p:nvSpPr>
          <p:cNvPr id="4" name="Espace réservé du pied de page 3">
            <a:extLst>
              <a:ext uri="{FF2B5EF4-FFF2-40B4-BE49-F238E27FC236}">
                <a16:creationId xmlns:a16="http://schemas.microsoft.com/office/drawing/2014/main" id="{C77D7DDB-6616-01DE-ED71-B6C0A18FB2C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7B8517F-75A6-03EC-0E0A-2E0CA331FF0A}"/>
              </a:ext>
            </a:extLst>
          </p:cNvPr>
          <p:cNvSpPr>
            <a:spLocks noGrp="1"/>
          </p:cNvSpPr>
          <p:nvPr>
            <p:ph type="sldNum" sz="quarter" idx="12"/>
          </p:nvPr>
        </p:nvSpPr>
        <p:spPr/>
        <p:txBody>
          <a:bodyPr/>
          <a:lstStyle/>
          <a:p>
            <a:fld id="{FA5AABBD-A078-41F2-985F-493A5FCCDE4E}" type="slidenum">
              <a:rPr lang="fr-FR" smtClean="0"/>
              <a:t>‹N°›</a:t>
            </a:fld>
            <a:endParaRPr lang="fr-FR"/>
          </a:p>
        </p:txBody>
      </p:sp>
    </p:spTree>
    <p:extLst>
      <p:ext uri="{BB962C8B-B14F-4D97-AF65-F5344CB8AC3E}">
        <p14:creationId xmlns:p14="http://schemas.microsoft.com/office/powerpoint/2010/main" val="1880126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0D539C5-6979-327B-8763-C2CA6D85A629}"/>
              </a:ext>
            </a:extLst>
          </p:cNvPr>
          <p:cNvSpPr>
            <a:spLocks noGrp="1"/>
          </p:cNvSpPr>
          <p:nvPr>
            <p:ph type="dt" sz="half" idx="10"/>
          </p:nvPr>
        </p:nvSpPr>
        <p:spPr/>
        <p:txBody>
          <a:bodyPr/>
          <a:lstStyle/>
          <a:p>
            <a:fld id="{B3D65E5A-ED91-4099-8844-ADAEFF2104E6}" type="datetimeFigureOut">
              <a:rPr lang="fr-FR" smtClean="0"/>
              <a:t>27/04/2023</a:t>
            </a:fld>
            <a:endParaRPr lang="fr-FR"/>
          </a:p>
        </p:txBody>
      </p:sp>
      <p:sp>
        <p:nvSpPr>
          <p:cNvPr id="3" name="Espace réservé du pied de page 2">
            <a:extLst>
              <a:ext uri="{FF2B5EF4-FFF2-40B4-BE49-F238E27FC236}">
                <a16:creationId xmlns:a16="http://schemas.microsoft.com/office/drawing/2014/main" id="{65BAE0DD-8E96-1443-37DC-58F545C0B65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69105A7-1895-0A88-B6E9-F59E5E6E4371}"/>
              </a:ext>
            </a:extLst>
          </p:cNvPr>
          <p:cNvSpPr>
            <a:spLocks noGrp="1"/>
          </p:cNvSpPr>
          <p:nvPr>
            <p:ph type="sldNum" sz="quarter" idx="12"/>
          </p:nvPr>
        </p:nvSpPr>
        <p:spPr/>
        <p:txBody>
          <a:bodyPr/>
          <a:lstStyle/>
          <a:p>
            <a:fld id="{FA5AABBD-A078-41F2-985F-493A5FCCDE4E}" type="slidenum">
              <a:rPr lang="fr-FR" smtClean="0"/>
              <a:t>‹N°›</a:t>
            </a:fld>
            <a:endParaRPr lang="fr-FR"/>
          </a:p>
        </p:txBody>
      </p:sp>
    </p:spTree>
    <p:extLst>
      <p:ext uri="{BB962C8B-B14F-4D97-AF65-F5344CB8AC3E}">
        <p14:creationId xmlns:p14="http://schemas.microsoft.com/office/powerpoint/2010/main" val="3669715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CC4C23-6778-2F23-389A-8CC3239567F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F34751A-0B76-57BD-793E-12A5A25970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29B4E83-E79A-196B-60D5-148938A597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A9E7435-100E-C4C5-C155-F573E155C76A}"/>
              </a:ext>
            </a:extLst>
          </p:cNvPr>
          <p:cNvSpPr>
            <a:spLocks noGrp="1"/>
          </p:cNvSpPr>
          <p:nvPr>
            <p:ph type="dt" sz="half" idx="10"/>
          </p:nvPr>
        </p:nvSpPr>
        <p:spPr/>
        <p:txBody>
          <a:bodyPr/>
          <a:lstStyle/>
          <a:p>
            <a:fld id="{B3D65E5A-ED91-4099-8844-ADAEFF2104E6}" type="datetimeFigureOut">
              <a:rPr lang="fr-FR" smtClean="0"/>
              <a:t>27/04/2023</a:t>
            </a:fld>
            <a:endParaRPr lang="fr-FR"/>
          </a:p>
        </p:txBody>
      </p:sp>
      <p:sp>
        <p:nvSpPr>
          <p:cNvPr id="6" name="Espace réservé du pied de page 5">
            <a:extLst>
              <a:ext uri="{FF2B5EF4-FFF2-40B4-BE49-F238E27FC236}">
                <a16:creationId xmlns:a16="http://schemas.microsoft.com/office/drawing/2014/main" id="{0854FB1C-CA04-76CB-1DD8-CAD50E6BA10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4770F77-E259-014F-A3DB-B01D2DCEF18D}"/>
              </a:ext>
            </a:extLst>
          </p:cNvPr>
          <p:cNvSpPr>
            <a:spLocks noGrp="1"/>
          </p:cNvSpPr>
          <p:nvPr>
            <p:ph type="sldNum" sz="quarter" idx="12"/>
          </p:nvPr>
        </p:nvSpPr>
        <p:spPr/>
        <p:txBody>
          <a:bodyPr/>
          <a:lstStyle/>
          <a:p>
            <a:fld id="{FA5AABBD-A078-41F2-985F-493A5FCCDE4E}" type="slidenum">
              <a:rPr lang="fr-FR" smtClean="0"/>
              <a:t>‹N°›</a:t>
            </a:fld>
            <a:endParaRPr lang="fr-FR"/>
          </a:p>
        </p:txBody>
      </p:sp>
    </p:spTree>
    <p:extLst>
      <p:ext uri="{BB962C8B-B14F-4D97-AF65-F5344CB8AC3E}">
        <p14:creationId xmlns:p14="http://schemas.microsoft.com/office/powerpoint/2010/main" val="972477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232CCC-FDD2-48FF-B57F-F47BAE7A232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9980C4C-0D32-184E-9BE4-48FF8DC9A3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251FB96-8DFA-04BA-B499-0166B9BAE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A8FB91-A12B-E7CC-D7E1-21A881661BE4}"/>
              </a:ext>
            </a:extLst>
          </p:cNvPr>
          <p:cNvSpPr>
            <a:spLocks noGrp="1"/>
          </p:cNvSpPr>
          <p:nvPr>
            <p:ph type="dt" sz="half" idx="10"/>
          </p:nvPr>
        </p:nvSpPr>
        <p:spPr/>
        <p:txBody>
          <a:bodyPr/>
          <a:lstStyle/>
          <a:p>
            <a:fld id="{B3D65E5A-ED91-4099-8844-ADAEFF2104E6}" type="datetimeFigureOut">
              <a:rPr lang="fr-FR" smtClean="0"/>
              <a:t>27/04/2023</a:t>
            </a:fld>
            <a:endParaRPr lang="fr-FR"/>
          </a:p>
        </p:txBody>
      </p:sp>
      <p:sp>
        <p:nvSpPr>
          <p:cNvPr id="6" name="Espace réservé du pied de page 5">
            <a:extLst>
              <a:ext uri="{FF2B5EF4-FFF2-40B4-BE49-F238E27FC236}">
                <a16:creationId xmlns:a16="http://schemas.microsoft.com/office/drawing/2014/main" id="{02325ECB-42CA-F0C4-1EB8-ED196BED087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64F68F9-F879-B296-AB54-2AE9843B4E86}"/>
              </a:ext>
            </a:extLst>
          </p:cNvPr>
          <p:cNvSpPr>
            <a:spLocks noGrp="1"/>
          </p:cNvSpPr>
          <p:nvPr>
            <p:ph type="sldNum" sz="quarter" idx="12"/>
          </p:nvPr>
        </p:nvSpPr>
        <p:spPr/>
        <p:txBody>
          <a:bodyPr/>
          <a:lstStyle/>
          <a:p>
            <a:fld id="{FA5AABBD-A078-41F2-985F-493A5FCCDE4E}" type="slidenum">
              <a:rPr lang="fr-FR" smtClean="0"/>
              <a:t>‹N°›</a:t>
            </a:fld>
            <a:endParaRPr lang="fr-FR"/>
          </a:p>
        </p:txBody>
      </p:sp>
    </p:spTree>
    <p:extLst>
      <p:ext uri="{BB962C8B-B14F-4D97-AF65-F5344CB8AC3E}">
        <p14:creationId xmlns:p14="http://schemas.microsoft.com/office/powerpoint/2010/main" val="27365235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CD6627-4692-99F7-2B21-BBCE420613F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9C33EEE-C564-5DAA-F4B5-97791868B21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93758D0-C998-165C-5FB5-0290123AD033}"/>
              </a:ext>
            </a:extLst>
          </p:cNvPr>
          <p:cNvSpPr>
            <a:spLocks noGrp="1"/>
          </p:cNvSpPr>
          <p:nvPr>
            <p:ph type="dt" sz="half" idx="10"/>
          </p:nvPr>
        </p:nvSpPr>
        <p:spPr/>
        <p:txBody>
          <a:bodyPr/>
          <a:lstStyle/>
          <a:p>
            <a:fld id="{B3D65E5A-ED91-4099-8844-ADAEFF2104E6}" type="datetimeFigureOut">
              <a:rPr lang="fr-FR" smtClean="0"/>
              <a:t>27/04/2023</a:t>
            </a:fld>
            <a:endParaRPr lang="fr-FR"/>
          </a:p>
        </p:txBody>
      </p:sp>
      <p:sp>
        <p:nvSpPr>
          <p:cNvPr id="5" name="Espace réservé du pied de page 4">
            <a:extLst>
              <a:ext uri="{FF2B5EF4-FFF2-40B4-BE49-F238E27FC236}">
                <a16:creationId xmlns:a16="http://schemas.microsoft.com/office/drawing/2014/main" id="{C221C13D-FB77-C93E-78FC-20B3C992006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F24B26-F335-30BB-AB6E-59F7FF1BCF01}"/>
              </a:ext>
            </a:extLst>
          </p:cNvPr>
          <p:cNvSpPr>
            <a:spLocks noGrp="1"/>
          </p:cNvSpPr>
          <p:nvPr>
            <p:ph type="sldNum" sz="quarter" idx="12"/>
          </p:nvPr>
        </p:nvSpPr>
        <p:spPr/>
        <p:txBody>
          <a:bodyPr/>
          <a:lstStyle/>
          <a:p>
            <a:fld id="{FA5AABBD-A078-41F2-985F-493A5FCCDE4E}" type="slidenum">
              <a:rPr lang="fr-FR" smtClean="0"/>
              <a:t>‹N°›</a:t>
            </a:fld>
            <a:endParaRPr lang="fr-FR"/>
          </a:p>
        </p:txBody>
      </p:sp>
    </p:spTree>
    <p:extLst>
      <p:ext uri="{BB962C8B-B14F-4D97-AF65-F5344CB8AC3E}">
        <p14:creationId xmlns:p14="http://schemas.microsoft.com/office/powerpoint/2010/main" val="41532511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3319D3C-133F-B26A-FECA-B5F47F72A9C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47AFEF2-DBE6-5954-021A-C4677B45104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D6B4D4B-5B85-6FCB-89BA-76F59FB62140}"/>
              </a:ext>
            </a:extLst>
          </p:cNvPr>
          <p:cNvSpPr>
            <a:spLocks noGrp="1"/>
          </p:cNvSpPr>
          <p:nvPr>
            <p:ph type="dt" sz="half" idx="10"/>
          </p:nvPr>
        </p:nvSpPr>
        <p:spPr/>
        <p:txBody>
          <a:bodyPr/>
          <a:lstStyle/>
          <a:p>
            <a:fld id="{B3D65E5A-ED91-4099-8844-ADAEFF2104E6}" type="datetimeFigureOut">
              <a:rPr lang="fr-FR" smtClean="0"/>
              <a:t>27/04/2023</a:t>
            </a:fld>
            <a:endParaRPr lang="fr-FR"/>
          </a:p>
        </p:txBody>
      </p:sp>
      <p:sp>
        <p:nvSpPr>
          <p:cNvPr id="5" name="Espace réservé du pied de page 4">
            <a:extLst>
              <a:ext uri="{FF2B5EF4-FFF2-40B4-BE49-F238E27FC236}">
                <a16:creationId xmlns:a16="http://schemas.microsoft.com/office/drawing/2014/main" id="{D58E4B22-5859-B55F-02AB-0384C77E69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749E025-8227-A4FB-D94E-9401EAEDDA92}"/>
              </a:ext>
            </a:extLst>
          </p:cNvPr>
          <p:cNvSpPr>
            <a:spLocks noGrp="1"/>
          </p:cNvSpPr>
          <p:nvPr>
            <p:ph type="sldNum" sz="quarter" idx="12"/>
          </p:nvPr>
        </p:nvSpPr>
        <p:spPr/>
        <p:txBody>
          <a:bodyPr/>
          <a:lstStyle/>
          <a:p>
            <a:fld id="{FA5AABBD-A078-41F2-985F-493A5FCCDE4E}" type="slidenum">
              <a:rPr lang="fr-FR" smtClean="0"/>
              <a:t>‹N°›</a:t>
            </a:fld>
            <a:endParaRPr lang="fr-FR"/>
          </a:p>
        </p:txBody>
      </p:sp>
    </p:spTree>
    <p:extLst>
      <p:ext uri="{BB962C8B-B14F-4D97-AF65-F5344CB8AC3E}">
        <p14:creationId xmlns:p14="http://schemas.microsoft.com/office/powerpoint/2010/main" val="31325051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FE5867E-01D2-801B-4344-162612BFEF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B04933B-4CE0-ADF5-357C-37E6F79759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82656D9-18B3-1308-EDC7-4AB43CC9AB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D65E5A-ED91-4099-8844-ADAEFF2104E6}" type="datetimeFigureOut">
              <a:rPr lang="fr-FR" smtClean="0"/>
              <a:t>27/04/2023</a:t>
            </a:fld>
            <a:endParaRPr lang="fr-FR"/>
          </a:p>
        </p:txBody>
      </p:sp>
      <p:sp>
        <p:nvSpPr>
          <p:cNvPr id="5" name="Espace réservé du pied de page 4">
            <a:extLst>
              <a:ext uri="{FF2B5EF4-FFF2-40B4-BE49-F238E27FC236}">
                <a16:creationId xmlns:a16="http://schemas.microsoft.com/office/drawing/2014/main" id="{578B96C9-8E3F-6D4C-B564-BB89CA7207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D5F5087-E6A0-B90F-B878-E351CCE91F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5AABBD-A078-41F2-985F-493A5FCCDE4E}" type="slidenum">
              <a:rPr lang="fr-FR" smtClean="0"/>
              <a:t>‹N°›</a:t>
            </a:fld>
            <a:endParaRPr lang="fr-FR"/>
          </a:p>
        </p:txBody>
      </p:sp>
    </p:spTree>
    <p:extLst>
      <p:ext uri="{BB962C8B-B14F-4D97-AF65-F5344CB8AC3E}">
        <p14:creationId xmlns:p14="http://schemas.microsoft.com/office/powerpoint/2010/main" val="349789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plein air, ciel, nature&#10;&#10;Description générée automatiquement">
            <a:extLst>
              <a:ext uri="{FF2B5EF4-FFF2-40B4-BE49-F238E27FC236}">
                <a16:creationId xmlns:a16="http://schemas.microsoft.com/office/drawing/2014/main" id="{477C8D80-8BFF-3761-4695-25BBEE8679B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407EC177-47B9-AB1C-372D-95A92F0FDF6C}"/>
              </a:ext>
            </a:extLst>
          </p:cNvPr>
          <p:cNvSpPr txBox="1"/>
          <p:nvPr/>
        </p:nvSpPr>
        <p:spPr>
          <a:xfrm>
            <a:off x="3314700" y="6039000"/>
            <a:ext cx="7505700" cy="400110"/>
          </a:xfrm>
          <a:prstGeom prst="rect">
            <a:avLst/>
          </a:prstGeom>
          <a:noFill/>
        </p:spPr>
        <p:txBody>
          <a:bodyPr wrap="square" rtlCol="0">
            <a:spAutoFit/>
          </a:bodyPr>
          <a:lstStyle/>
          <a:p>
            <a:r>
              <a:rPr lang="fr-FR" sz="2000" b="1" dirty="0">
                <a:solidFill>
                  <a:schemeClr val="bg1"/>
                </a:solidFill>
              </a:rPr>
              <a:t>L'Île Molène à Trébeurden, vue de la pointe de </a:t>
            </a:r>
            <a:r>
              <a:rPr lang="fr-FR" sz="2000" b="1" dirty="0" err="1">
                <a:solidFill>
                  <a:schemeClr val="bg1"/>
                </a:solidFill>
              </a:rPr>
              <a:t>Bihit</a:t>
            </a:r>
            <a:r>
              <a:rPr lang="fr-FR" sz="2000" b="1" dirty="0">
                <a:solidFill>
                  <a:schemeClr val="bg1"/>
                </a:solidFill>
              </a:rPr>
              <a:t>.</a:t>
            </a:r>
          </a:p>
        </p:txBody>
      </p:sp>
      <p:sp>
        <p:nvSpPr>
          <p:cNvPr id="5" name="ZoneTexte 4">
            <a:extLst>
              <a:ext uri="{FF2B5EF4-FFF2-40B4-BE49-F238E27FC236}">
                <a16:creationId xmlns:a16="http://schemas.microsoft.com/office/drawing/2014/main" id="{BA95FA05-F9E2-25E5-0C10-7C808B3863DD}"/>
              </a:ext>
            </a:extLst>
          </p:cNvPr>
          <p:cNvSpPr txBox="1"/>
          <p:nvPr/>
        </p:nvSpPr>
        <p:spPr>
          <a:xfrm>
            <a:off x="3695700" y="357335"/>
            <a:ext cx="9309100" cy="461665"/>
          </a:xfrm>
          <a:prstGeom prst="rect">
            <a:avLst/>
          </a:prstGeom>
          <a:noFill/>
        </p:spPr>
        <p:txBody>
          <a:bodyPr wrap="square" rtlCol="0">
            <a:spAutoFit/>
          </a:bodyPr>
          <a:lstStyle/>
          <a:p>
            <a:r>
              <a:rPr lang="fr-FR" sz="2400" b="1" dirty="0">
                <a:solidFill>
                  <a:schemeClr val="bg1"/>
                </a:solidFill>
              </a:rPr>
              <a:t>Lorient Vous Propose L’Île Molène</a:t>
            </a:r>
          </a:p>
        </p:txBody>
      </p:sp>
    </p:spTree>
    <p:extLst>
      <p:ext uri="{BB962C8B-B14F-4D97-AF65-F5344CB8AC3E}">
        <p14:creationId xmlns:p14="http://schemas.microsoft.com/office/powerpoint/2010/main" val="891285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sndAc>
          <p:stSnd loop="1">
            <p:snd r:embed="rId2" name="Je vous emporte dans mon cœur.wav"/>
          </p:stSnd>
        </p:sndAc>
      </p:transition>
    </mc:Choice>
    <mc:Fallback xmlns="">
      <p:transition spd="slow" advClick="0" advTm="17000">
        <p:fade/>
        <p:sndAc>
          <p:stSnd loop="1">
            <p:snd r:embed="rId4" name="Je vous emporte dans mon cœu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985403-F996-1EF6-8F95-683B19A32367}"/>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Île-Molène est une commune française, principalement constituée de l'île de Molène, île de l'Iroise au large de la côte ouest du Finistère, en Bretagne. La plupart des autres îles de l'archipel de Molène appartiennent en réalité à la commune du Conquet. Ses habitants sont appelés en français les Molénais.</a:t>
            </a:r>
          </a:p>
        </p:txBody>
      </p:sp>
    </p:spTree>
    <p:extLst>
      <p:ext uri="{BB962C8B-B14F-4D97-AF65-F5344CB8AC3E}">
        <p14:creationId xmlns:p14="http://schemas.microsoft.com/office/powerpoint/2010/main" val="26386203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carte&#10;&#10;Description générée automatiquement">
            <a:extLst>
              <a:ext uri="{FF2B5EF4-FFF2-40B4-BE49-F238E27FC236}">
                <a16:creationId xmlns:a16="http://schemas.microsoft.com/office/drawing/2014/main" id="{72ABF6A1-8AA9-D021-0A2D-165EA1A6D7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1900" y="819000"/>
            <a:ext cx="7686136" cy="5220000"/>
          </a:xfrm>
          <a:prstGeom prst="rect">
            <a:avLst/>
          </a:prstGeom>
        </p:spPr>
      </p:pic>
      <p:sp>
        <p:nvSpPr>
          <p:cNvPr id="6" name="ZoneTexte 5">
            <a:extLst>
              <a:ext uri="{FF2B5EF4-FFF2-40B4-BE49-F238E27FC236}">
                <a16:creationId xmlns:a16="http://schemas.microsoft.com/office/drawing/2014/main" id="{FFE95F2B-3301-0FDD-3F7B-2EBAADA44E4A}"/>
              </a:ext>
            </a:extLst>
          </p:cNvPr>
          <p:cNvSpPr txBox="1"/>
          <p:nvPr/>
        </p:nvSpPr>
        <p:spPr>
          <a:xfrm>
            <a:off x="3962400" y="6010245"/>
            <a:ext cx="7340600" cy="400110"/>
          </a:xfrm>
          <a:prstGeom prst="rect">
            <a:avLst/>
          </a:prstGeom>
          <a:noFill/>
        </p:spPr>
        <p:txBody>
          <a:bodyPr wrap="square" rtlCol="0">
            <a:spAutoFit/>
          </a:bodyPr>
          <a:lstStyle/>
          <a:p>
            <a:r>
              <a:rPr lang="fr-FR" sz="2000" b="1" dirty="0">
                <a:solidFill>
                  <a:schemeClr val="bg1"/>
                </a:solidFill>
              </a:rPr>
              <a:t>Localisation de l'île dans son archipel.</a:t>
            </a:r>
          </a:p>
        </p:txBody>
      </p:sp>
    </p:spTree>
    <p:extLst>
      <p:ext uri="{BB962C8B-B14F-4D97-AF65-F5344CB8AC3E}">
        <p14:creationId xmlns:p14="http://schemas.microsoft.com/office/powerpoint/2010/main" val="17774795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plein air, lac, rive&#10;&#10;Description générée automatiquement">
            <a:extLst>
              <a:ext uri="{FF2B5EF4-FFF2-40B4-BE49-F238E27FC236}">
                <a16:creationId xmlns:a16="http://schemas.microsoft.com/office/drawing/2014/main" id="{5FB2E8C8-D315-8AE8-1F54-1C953EC77B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468" y="819000"/>
            <a:ext cx="7833064" cy="5220000"/>
          </a:xfrm>
          <a:prstGeom prst="rect">
            <a:avLst/>
          </a:prstGeom>
        </p:spPr>
      </p:pic>
      <p:sp>
        <p:nvSpPr>
          <p:cNvPr id="4" name="ZoneTexte 3">
            <a:extLst>
              <a:ext uri="{FF2B5EF4-FFF2-40B4-BE49-F238E27FC236}">
                <a16:creationId xmlns:a16="http://schemas.microsoft.com/office/drawing/2014/main" id="{710ACE15-403F-0FDB-E724-09063228E4FB}"/>
              </a:ext>
            </a:extLst>
          </p:cNvPr>
          <p:cNvSpPr txBox="1"/>
          <p:nvPr/>
        </p:nvSpPr>
        <p:spPr>
          <a:xfrm>
            <a:off x="4813300" y="6039000"/>
            <a:ext cx="7378700" cy="400110"/>
          </a:xfrm>
          <a:prstGeom prst="rect">
            <a:avLst/>
          </a:prstGeom>
          <a:noFill/>
        </p:spPr>
        <p:txBody>
          <a:bodyPr wrap="square" rtlCol="0">
            <a:spAutoFit/>
          </a:bodyPr>
          <a:lstStyle/>
          <a:p>
            <a:r>
              <a:rPr lang="fr-FR" sz="2000" b="1" dirty="0">
                <a:solidFill>
                  <a:schemeClr val="bg1"/>
                </a:solidFill>
              </a:rPr>
              <a:t>Vue de l'île depuis l'est.</a:t>
            </a:r>
          </a:p>
        </p:txBody>
      </p:sp>
    </p:spTree>
    <p:extLst>
      <p:ext uri="{BB962C8B-B14F-4D97-AF65-F5344CB8AC3E}">
        <p14:creationId xmlns:p14="http://schemas.microsoft.com/office/powerpoint/2010/main" val="4479276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ge, ciel, sol&#10;&#10;Description générée automatiquement">
            <a:extLst>
              <a:ext uri="{FF2B5EF4-FFF2-40B4-BE49-F238E27FC236}">
                <a16:creationId xmlns:a16="http://schemas.microsoft.com/office/drawing/2014/main" id="{1156438F-FC97-E503-9090-09872DE8D8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6478" y="837000"/>
            <a:ext cx="7779043" cy="5184000"/>
          </a:xfrm>
          <a:prstGeom prst="rect">
            <a:avLst/>
          </a:prstGeom>
        </p:spPr>
      </p:pic>
      <p:sp>
        <p:nvSpPr>
          <p:cNvPr id="4" name="ZoneTexte 3">
            <a:extLst>
              <a:ext uri="{FF2B5EF4-FFF2-40B4-BE49-F238E27FC236}">
                <a16:creationId xmlns:a16="http://schemas.microsoft.com/office/drawing/2014/main" id="{22DF1E5C-0C1A-2FB7-AD71-813BEA14B927}"/>
              </a:ext>
            </a:extLst>
          </p:cNvPr>
          <p:cNvSpPr txBox="1"/>
          <p:nvPr/>
        </p:nvSpPr>
        <p:spPr>
          <a:xfrm>
            <a:off x="1558778" y="6021000"/>
            <a:ext cx="9604522" cy="400110"/>
          </a:xfrm>
          <a:prstGeom prst="rect">
            <a:avLst/>
          </a:prstGeom>
          <a:noFill/>
        </p:spPr>
        <p:txBody>
          <a:bodyPr wrap="square" rtlCol="0">
            <a:spAutoFit/>
          </a:bodyPr>
          <a:lstStyle/>
          <a:p>
            <a:r>
              <a:rPr lang="fr-FR" sz="2000" b="1" dirty="0">
                <a:solidFill>
                  <a:schemeClr val="bg1"/>
                </a:solidFill>
              </a:rPr>
              <a:t>Le </a:t>
            </a:r>
            <a:r>
              <a:rPr lang="fr-FR" sz="2000" b="1" dirty="0" err="1">
                <a:solidFill>
                  <a:schemeClr val="bg1"/>
                </a:solidFill>
              </a:rPr>
              <a:t>lédénès</a:t>
            </a:r>
            <a:r>
              <a:rPr lang="fr-FR" sz="2000" b="1" dirty="0">
                <a:solidFill>
                  <a:schemeClr val="bg1"/>
                </a:solidFill>
              </a:rPr>
              <a:t> de Molène, relié à l'île de Molène par un cordon de galets à marée basse.</a:t>
            </a:r>
          </a:p>
        </p:txBody>
      </p:sp>
    </p:spTree>
    <p:extLst>
      <p:ext uri="{BB962C8B-B14F-4D97-AF65-F5344CB8AC3E}">
        <p14:creationId xmlns:p14="http://schemas.microsoft.com/office/powerpoint/2010/main" val="11166898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herbe&#10;&#10;Description générée automatiquement">
            <a:extLst>
              <a:ext uri="{FF2B5EF4-FFF2-40B4-BE49-F238E27FC236}">
                <a16:creationId xmlns:a16="http://schemas.microsoft.com/office/drawing/2014/main" id="{96236E8F-E676-8E8D-68B1-D8EA5EFDE5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87800" y="459000"/>
            <a:ext cx="3960000" cy="5940000"/>
          </a:xfrm>
          <a:prstGeom prst="rect">
            <a:avLst/>
          </a:prstGeom>
        </p:spPr>
      </p:pic>
      <p:sp>
        <p:nvSpPr>
          <p:cNvPr id="4" name="ZoneTexte 3">
            <a:extLst>
              <a:ext uri="{FF2B5EF4-FFF2-40B4-BE49-F238E27FC236}">
                <a16:creationId xmlns:a16="http://schemas.microsoft.com/office/drawing/2014/main" id="{0F4E446B-A754-D06E-41F3-BF631EF5C603}"/>
              </a:ext>
            </a:extLst>
          </p:cNvPr>
          <p:cNvSpPr txBox="1"/>
          <p:nvPr/>
        </p:nvSpPr>
        <p:spPr>
          <a:xfrm>
            <a:off x="8036700" y="3911600"/>
            <a:ext cx="3710800" cy="400110"/>
          </a:xfrm>
          <a:prstGeom prst="rect">
            <a:avLst/>
          </a:prstGeom>
          <a:noFill/>
        </p:spPr>
        <p:txBody>
          <a:bodyPr wrap="square" rtlCol="0">
            <a:spAutoFit/>
          </a:bodyPr>
          <a:lstStyle/>
          <a:p>
            <a:r>
              <a:rPr lang="fr-FR" sz="2000" b="1" dirty="0"/>
              <a:t>L'amer de Molène.</a:t>
            </a:r>
          </a:p>
        </p:txBody>
      </p:sp>
    </p:spTree>
    <p:extLst>
      <p:ext uri="{BB962C8B-B14F-4D97-AF65-F5344CB8AC3E}">
        <p14:creationId xmlns:p14="http://schemas.microsoft.com/office/powerpoint/2010/main" val="9752036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ciel, plein air, terrain&#10;&#10;Description générée automatiquement">
            <a:extLst>
              <a:ext uri="{FF2B5EF4-FFF2-40B4-BE49-F238E27FC236}">
                <a16:creationId xmlns:a16="http://schemas.microsoft.com/office/drawing/2014/main" id="{30D95712-FF16-9708-CBCA-3ACBE0AA14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61213" y="819000"/>
            <a:ext cx="8069573" cy="5220000"/>
          </a:xfrm>
          <a:prstGeom prst="rect">
            <a:avLst/>
          </a:prstGeom>
        </p:spPr>
      </p:pic>
      <p:sp>
        <p:nvSpPr>
          <p:cNvPr id="4" name="ZoneTexte 3">
            <a:extLst>
              <a:ext uri="{FF2B5EF4-FFF2-40B4-BE49-F238E27FC236}">
                <a16:creationId xmlns:a16="http://schemas.microsoft.com/office/drawing/2014/main" id="{6398467A-A46C-8B96-2441-C234AA4E9FC9}"/>
              </a:ext>
            </a:extLst>
          </p:cNvPr>
          <p:cNvSpPr txBox="1"/>
          <p:nvPr/>
        </p:nvSpPr>
        <p:spPr>
          <a:xfrm>
            <a:off x="5384800" y="6039000"/>
            <a:ext cx="7861300" cy="400110"/>
          </a:xfrm>
          <a:prstGeom prst="rect">
            <a:avLst/>
          </a:prstGeom>
          <a:noFill/>
        </p:spPr>
        <p:txBody>
          <a:bodyPr wrap="square" rtlCol="0">
            <a:spAutoFit/>
          </a:bodyPr>
          <a:lstStyle/>
          <a:p>
            <a:r>
              <a:rPr lang="fr-FR" sz="2000" b="1" dirty="0"/>
              <a:t>Four à soude.</a:t>
            </a:r>
          </a:p>
        </p:txBody>
      </p:sp>
    </p:spTree>
    <p:extLst>
      <p:ext uri="{BB962C8B-B14F-4D97-AF65-F5344CB8AC3E}">
        <p14:creationId xmlns:p14="http://schemas.microsoft.com/office/powerpoint/2010/main" val="13426080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937C8173-2876-918C-2008-9E46150386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4600" y="819000"/>
            <a:ext cx="6960000" cy="5220000"/>
          </a:xfrm>
          <a:prstGeom prst="rect">
            <a:avLst/>
          </a:prstGeom>
        </p:spPr>
      </p:pic>
      <p:sp>
        <p:nvSpPr>
          <p:cNvPr id="4" name="ZoneTexte 3">
            <a:extLst>
              <a:ext uri="{FF2B5EF4-FFF2-40B4-BE49-F238E27FC236}">
                <a16:creationId xmlns:a16="http://schemas.microsoft.com/office/drawing/2014/main" id="{3462B3C7-E290-6552-1EBD-8EED67CD17E2}"/>
              </a:ext>
            </a:extLst>
          </p:cNvPr>
          <p:cNvSpPr txBox="1"/>
          <p:nvPr/>
        </p:nvSpPr>
        <p:spPr>
          <a:xfrm>
            <a:off x="4559300" y="6102710"/>
            <a:ext cx="8102600" cy="400110"/>
          </a:xfrm>
          <a:prstGeom prst="rect">
            <a:avLst/>
          </a:prstGeom>
          <a:noFill/>
        </p:spPr>
        <p:txBody>
          <a:bodyPr wrap="square" rtlCol="0">
            <a:spAutoFit/>
          </a:bodyPr>
          <a:lstStyle/>
          <a:p>
            <a:r>
              <a:rPr lang="fr-FR" sz="2000" b="1" dirty="0"/>
              <a:t>Ex-voto dans l'église St-Ronan</a:t>
            </a:r>
          </a:p>
        </p:txBody>
      </p:sp>
    </p:spTree>
    <p:extLst>
      <p:ext uri="{BB962C8B-B14F-4D97-AF65-F5344CB8AC3E}">
        <p14:creationId xmlns:p14="http://schemas.microsoft.com/office/powerpoint/2010/main" val="31908885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lein air, ciel, homme&#10;&#10;Description générée automatiquement">
            <a:extLst>
              <a:ext uri="{FF2B5EF4-FFF2-40B4-BE49-F238E27FC236}">
                <a16:creationId xmlns:a16="http://schemas.microsoft.com/office/drawing/2014/main" id="{DA53E2B2-5696-34D5-A64E-10933E98DE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5853" y="261000"/>
            <a:ext cx="4750509" cy="6336000"/>
          </a:xfrm>
          <a:prstGeom prst="rect">
            <a:avLst/>
          </a:prstGeom>
        </p:spPr>
      </p:pic>
      <p:sp>
        <p:nvSpPr>
          <p:cNvPr id="4" name="ZoneTexte 3">
            <a:extLst>
              <a:ext uri="{FF2B5EF4-FFF2-40B4-BE49-F238E27FC236}">
                <a16:creationId xmlns:a16="http://schemas.microsoft.com/office/drawing/2014/main" id="{1F9276B4-44A1-A495-C522-44390E0DE90B}"/>
              </a:ext>
            </a:extLst>
          </p:cNvPr>
          <p:cNvSpPr txBox="1"/>
          <p:nvPr/>
        </p:nvSpPr>
        <p:spPr>
          <a:xfrm>
            <a:off x="127000" y="3632200"/>
            <a:ext cx="3448853" cy="707886"/>
          </a:xfrm>
          <a:prstGeom prst="rect">
            <a:avLst/>
          </a:prstGeom>
          <a:noFill/>
        </p:spPr>
        <p:txBody>
          <a:bodyPr wrap="square" rtlCol="0">
            <a:spAutoFit/>
          </a:bodyPr>
          <a:lstStyle/>
          <a:p>
            <a:r>
              <a:rPr lang="fr-FR" sz="2000" b="1" dirty="0">
                <a:solidFill>
                  <a:schemeClr val="bg1"/>
                </a:solidFill>
              </a:rPr>
              <a:t>Monuments aux Morts de Molène</a:t>
            </a:r>
          </a:p>
        </p:txBody>
      </p:sp>
    </p:spTree>
    <p:extLst>
      <p:ext uri="{BB962C8B-B14F-4D97-AF65-F5344CB8AC3E}">
        <p14:creationId xmlns:p14="http://schemas.microsoft.com/office/powerpoint/2010/main" val="8104330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sol, scène&#10;&#10;Description générée automatiquement">
            <a:extLst>
              <a:ext uri="{FF2B5EF4-FFF2-40B4-BE49-F238E27FC236}">
                <a16:creationId xmlns:a16="http://schemas.microsoft.com/office/drawing/2014/main" id="{73B824BE-A14D-C001-538A-B112EDF143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468" y="819000"/>
            <a:ext cx="7833064" cy="5220000"/>
          </a:xfrm>
          <a:prstGeom prst="rect">
            <a:avLst/>
          </a:prstGeom>
        </p:spPr>
      </p:pic>
      <p:sp>
        <p:nvSpPr>
          <p:cNvPr id="4" name="ZoneTexte 3">
            <a:extLst>
              <a:ext uri="{FF2B5EF4-FFF2-40B4-BE49-F238E27FC236}">
                <a16:creationId xmlns:a16="http://schemas.microsoft.com/office/drawing/2014/main" id="{85FC250F-D5BA-3E41-6666-116AA7B9A6A0}"/>
              </a:ext>
            </a:extLst>
          </p:cNvPr>
          <p:cNvSpPr txBox="1"/>
          <p:nvPr/>
        </p:nvSpPr>
        <p:spPr>
          <a:xfrm>
            <a:off x="3835400" y="6039000"/>
            <a:ext cx="9309100" cy="400110"/>
          </a:xfrm>
          <a:prstGeom prst="rect">
            <a:avLst/>
          </a:prstGeom>
          <a:noFill/>
        </p:spPr>
        <p:txBody>
          <a:bodyPr wrap="square" rtlCol="0">
            <a:spAutoFit/>
          </a:bodyPr>
          <a:lstStyle/>
          <a:p>
            <a:r>
              <a:rPr lang="fr-FR" sz="2000" b="1" dirty="0">
                <a:solidFill>
                  <a:schemeClr val="bg1"/>
                </a:solidFill>
              </a:rPr>
              <a:t>Molène : le port et l'abri Amiral-Roussin.</a:t>
            </a:r>
          </a:p>
        </p:txBody>
      </p:sp>
    </p:spTree>
    <p:extLst>
      <p:ext uri="{BB962C8B-B14F-4D97-AF65-F5344CB8AC3E}">
        <p14:creationId xmlns:p14="http://schemas.microsoft.com/office/powerpoint/2010/main" val="8175955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plein air, nature, rive&#10;&#10;Description générée automatiquement">
            <a:extLst>
              <a:ext uri="{FF2B5EF4-FFF2-40B4-BE49-F238E27FC236}">
                <a16:creationId xmlns:a16="http://schemas.microsoft.com/office/drawing/2014/main" id="{4DDF4E91-4EF4-0839-23B5-6C0836A202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468" y="819000"/>
            <a:ext cx="7833064" cy="5220000"/>
          </a:xfrm>
          <a:prstGeom prst="rect">
            <a:avLst/>
          </a:prstGeom>
        </p:spPr>
      </p:pic>
      <p:sp>
        <p:nvSpPr>
          <p:cNvPr id="4" name="ZoneTexte 3">
            <a:extLst>
              <a:ext uri="{FF2B5EF4-FFF2-40B4-BE49-F238E27FC236}">
                <a16:creationId xmlns:a16="http://schemas.microsoft.com/office/drawing/2014/main" id="{47A25D73-50C2-0B48-2583-C44956578AC0}"/>
              </a:ext>
            </a:extLst>
          </p:cNvPr>
          <p:cNvSpPr txBox="1"/>
          <p:nvPr/>
        </p:nvSpPr>
        <p:spPr>
          <a:xfrm>
            <a:off x="596900" y="6150114"/>
            <a:ext cx="11595100" cy="400110"/>
          </a:xfrm>
          <a:prstGeom prst="rect">
            <a:avLst/>
          </a:prstGeom>
          <a:noFill/>
        </p:spPr>
        <p:txBody>
          <a:bodyPr wrap="square" rtlCol="0">
            <a:spAutoFit/>
          </a:bodyPr>
          <a:lstStyle/>
          <a:p>
            <a:r>
              <a:rPr lang="fr-FR" sz="2000" b="1" dirty="0">
                <a:solidFill>
                  <a:schemeClr val="bg1"/>
                </a:solidFill>
              </a:rPr>
              <a:t>Le port de Molène : la zone de débarquement du fret et de chantier, avec le mouillage en "eau profonde".</a:t>
            </a:r>
          </a:p>
        </p:txBody>
      </p:sp>
    </p:spTree>
    <p:extLst>
      <p:ext uri="{BB962C8B-B14F-4D97-AF65-F5344CB8AC3E}">
        <p14:creationId xmlns:p14="http://schemas.microsoft.com/office/powerpoint/2010/main" val="1266888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ateau&#10;&#10;Description générée automatiquement">
            <a:extLst>
              <a:ext uri="{FF2B5EF4-FFF2-40B4-BE49-F238E27FC236}">
                <a16:creationId xmlns:a16="http://schemas.microsoft.com/office/drawing/2014/main" id="{10807D35-C809-9F27-DE8F-351944F1E4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5433" y="819000"/>
            <a:ext cx="8021134" cy="5220000"/>
          </a:xfrm>
          <a:prstGeom prst="rect">
            <a:avLst/>
          </a:prstGeom>
        </p:spPr>
      </p:pic>
      <p:sp>
        <p:nvSpPr>
          <p:cNvPr id="5" name="ZoneTexte 4">
            <a:extLst>
              <a:ext uri="{FF2B5EF4-FFF2-40B4-BE49-F238E27FC236}">
                <a16:creationId xmlns:a16="http://schemas.microsoft.com/office/drawing/2014/main" id="{991EFD1A-5F0B-D770-2FDB-781269DC16C1}"/>
              </a:ext>
            </a:extLst>
          </p:cNvPr>
          <p:cNvSpPr txBox="1"/>
          <p:nvPr/>
        </p:nvSpPr>
        <p:spPr>
          <a:xfrm>
            <a:off x="3835400" y="6039000"/>
            <a:ext cx="8153400" cy="369332"/>
          </a:xfrm>
          <a:prstGeom prst="rect">
            <a:avLst/>
          </a:prstGeom>
          <a:noFill/>
        </p:spPr>
        <p:txBody>
          <a:bodyPr wrap="square" rtlCol="0">
            <a:spAutoFit/>
          </a:bodyPr>
          <a:lstStyle/>
          <a:p>
            <a:r>
              <a:rPr lang="fr-FR" b="1" dirty="0"/>
              <a:t>Le port de pêche de Molène à marée basse 1.</a:t>
            </a:r>
          </a:p>
        </p:txBody>
      </p:sp>
    </p:spTree>
    <p:extLst>
      <p:ext uri="{BB962C8B-B14F-4D97-AF65-F5344CB8AC3E}">
        <p14:creationId xmlns:p14="http://schemas.microsoft.com/office/powerpoint/2010/main" val="400015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eau, bateau&#10;&#10;Description générée automatiquement">
            <a:extLst>
              <a:ext uri="{FF2B5EF4-FFF2-40B4-BE49-F238E27FC236}">
                <a16:creationId xmlns:a16="http://schemas.microsoft.com/office/drawing/2014/main" id="{B2E6A95D-6CA1-7326-A966-116A817472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9379" y="819000"/>
            <a:ext cx="11173242" cy="5220000"/>
          </a:xfrm>
          <a:prstGeom prst="rect">
            <a:avLst/>
          </a:prstGeom>
        </p:spPr>
      </p:pic>
      <p:sp>
        <p:nvSpPr>
          <p:cNvPr id="4" name="ZoneTexte 3">
            <a:extLst>
              <a:ext uri="{FF2B5EF4-FFF2-40B4-BE49-F238E27FC236}">
                <a16:creationId xmlns:a16="http://schemas.microsoft.com/office/drawing/2014/main" id="{2DBD6602-32E4-71C2-CD7D-D3CC16E71AD4}"/>
              </a:ext>
            </a:extLst>
          </p:cNvPr>
          <p:cNvSpPr txBox="1"/>
          <p:nvPr/>
        </p:nvSpPr>
        <p:spPr>
          <a:xfrm>
            <a:off x="4533900" y="6039000"/>
            <a:ext cx="7810500" cy="400110"/>
          </a:xfrm>
          <a:prstGeom prst="rect">
            <a:avLst/>
          </a:prstGeom>
          <a:noFill/>
        </p:spPr>
        <p:txBody>
          <a:bodyPr wrap="square" rtlCol="0">
            <a:spAutoFit/>
          </a:bodyPr>
          <a:lstStyle/>
          <a:p>
            <a:r>
              <a:rPr lang="fr-FR" sz="2000" b="1" dirty="0"/>
              <a:t>Le port de Molène à marée.</a:t>
            </a:r>
          </a:p>
        </p:txBody>
      </p:sp>
    </p:spTree>
    <p:extLst>
      <p:ext uri="{BB962C8B-B14F-4D97-AF65-F5344CB8AC3E}">
        <p14:creationId xmlns:p14="http://schemas.microsoft.com/office/powerpoint/2010/main" val="24382800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ciel, plein air, bâtiment, tour&#10;&#10;Description générée automatiquement">
            <a:extLst>
              <a:ext uri="{FF2B5EF4-FFF2-40B4-BE49-F238E27FC236}">
                <a16:creationId xmlns:a16="http://schemas.microsoft.com/office/drawing/2014/main" id="{B4DB5D11-C22F-9A50-1F27-58C88EDE54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1721" y="369000"/>
            <a:ext cx="4588557" cy="6120000"/>
          </a:xfrm>
          <a:prstGeom prst="rect">
            <a:avLst/>
          </a:prstGeom>
        </p:spPr>
      </p:pic>
      <p:sp>
        <p:nvSpPr>
          <p:cNvPr id="6" name="ZoneTexte 5">
            <a:extLst>
              <a:ext uri="{FF2B5EF4-FFF2-40B4-BE49-F238E27FC236}">
                <a16:creationId xmlns:a16="http://schemas.microsoft.com/office/drawing/2014/main" id="{8498D877-C47D-592C-F4C6-95579CE728D5}"/>
              </a:ext>
            </a:extLst>
          </p:cNvPr>
          <p:cNvSpPr txBox="1"/>
          <p:nvPr/>
        </p:nvSpPr>
        <p:spPr>
          <a:xfrm>
            <a:off x="8547100" y="3530600"/>
            <a:ext cx="3403600" cy="400110"/>
          </a:xfrm>
          <a:prstGeom prst="rect">
            <a:avLst/>
          </a:prstGeom>
          <a:noFill/>
        </p:spPr>
        <p:txBody>
          <a:bodyPr wrap="square" rtlCol="0">
            <a:spAutoFit/>
          </a:bodyPr>
          <a:lstStyle/>
          <a:p>
            <a:r>
              <a:rPr lang="fr-FR" sz="2000" b="1" dirty="0"/>
              <a:t>Le sémaphore de Molène.</a:t>
            </a:r>
          </a:p>
        </p:txBody>
      </p:sp>
    </p:spTree>
    <p:extLst>
      <p:ext uri="{BB962C8B-B14F-4D97-AF65-F5344CB8AC3E}">
        <p14:creationId xmlns:p14="http://schemas.microsoft.com/office/powerpoint/2010/main" val="31615483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ciel, plein air, tour, bâtiment&#10;&#10;Description générée automatiquement">
            <a:extLst>
              <a:ext uri="{FF2B5EF4-FFF2-40B4-BE49-F238E27FC236}">
                <a16:creationId xmlns:a16="http://schemas.microsoft.com/office/drawing/2014/main" id="{D668AE13-E110-B174-BBF0-D5FA20412A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0622" y="819000"/>
            <a:ext cx="8030755" cy="5220000"/>
          </a:xfrm>
          <a:prstGeom prst="rect">
            <a:avLst/>
          </a:prstGeom>
        </p:spPr>
      </p:pic>
      <p:sp>
        <p:nvSpPr>
          <p:cNvPr id="6" name="ZoneTexte 5">
            <a:extLst>
              <a:ext uri="{FF2B5EF4-FFF2-40B4-BE49-F238E27FC236}">
                <a16:creationId xmlns:a16="http://schemas.microsoft.com/office/drawing/2014/main" id="{3419CA84-97CE-3633-3D3C-4E5457275376}"/>
              </a:ext>
            </a:extLst>
          </p:cNvPr>
          <p:cNvSpPr txBox="1"/>
          <p:nvPr/>
        </p:nvSpPr>
        <p:spPr>
          <a:xfrm>
            <a:off x="3733800" y="6039000"/>
            <a:ext cx="8030755" cy="400110"/>
          </a:xfrm>
          <a:prstGeom prst="rect">
            <a:avLst/>
          </a:prstGeom>
          <a:noFill/>
        </p:spPr>
        <p:txBody>
          <a:bodyPr wrap="square" rtlCol="0">
            <a:spAutoFit/>
          </a:bodyPr>
          <a:lstStyle/>
          <a:p>
            <a:r>
              <a:rPr lang="fr-FR" sz="2000" b="1" dirty="0"/>
              <a:t>Le sémaphore de Molène (partie supérieure).</a:t>
            </a:r>
          </a:p>
        </p:txBody>
      </p:sp>
    </p:spTree>
    <p:extLst>
      <p:ext uri="{BB962C8B-B14F-4D97-AF65-F5344CB8AC3E}">
        <p14:creationId xmlns:p14="http://schemas.microsoft.com/office/powerpoint/2010/main" val="36428855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bâtiment, terrain&#10;&#10;Description générée automatiquement">
            <a:extLst>
              <a:ext uri="{FF2B5EF4-FFF2-40B4-BE49-F238E27FC236}">
                <a16:creationId xmlns:a16="http://schemas.microsoft.com/office/drawing/2014/main" id="{70A8098A-6AC8-B31F-51BE-05EFE7F914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1721" y="369000"/>
            <a:ext cx="4588557" cy="6120000"/>
          </a:xfrm>
          <a:prstGeom prst="rect">
            <a:avLst/>
          </a:prstGeom>
        </p:spPr>
      </p:pic>
      <p:sp>
        <p:nvSpPr>
          <p:cNvPr id="4" name="ZoneTexte 3">
            <a:extLst>
              <a:ext uri="{FF2B5EF4-FFF2-40B4-BE49-F238E27FC236}">
                <a16:creationId xmlns:a16="http://schemas.microsoft.com/office/drawing/2014/main" id="{8942769D-BFCE-56DD-E48D-1FAEDAF9A8EF}"/>
              </a:ext>
            </a:extLst>
          </p:cNvPr>
          <p:cNvSpPr txBox="1"/>
          <p:nvPr/>
        </p:nvSpPr>
        <p:spPr>
          <a:xfrm>
            <a:off x="622300" y="3644900"/>
            <a:ext cx="3662021" cy="707886"/>
          </a:xfrm>
          <a:prstGeom prst="rect">
            <a:avLst/>
          </a:prstGeom>
          <a:noFill/>
        </p:spPr>
        <p:txBody>
          <a:bodyPr wrap="square" rtlCol="0">
            <a:spAutoFit/>
          </a:bodyPr>
          <a:lstStyle/>
          <a:p>
            <a:r>
              <a:rPr lang="fr-FR" sz="2000" b="1" dirty="0">
                <a:solidFill>
                  <a:schemeClr val="bg1"/>
                </a:solidFill>
              </a:rPr>
              <a:t>Ancien moulin de Molène reconverti en habitation</a:t>
            </a:r>
          </a:p>
        </p:txBody>
      </p:sp>
    </p:spTree>
    <p:extLst>
      <p:ext uri="{BB962C8B-B14F-4D97-AF65-F5344CB8AC3E}">
        <p14:creationId xmlns:p14="http://schemas.microsoft.com/office/powerpoint/2010/main" val="12102122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tasse&#10;&#10;Description générée automatiquement">
            <a:extLst>
              <a:ext uri="{FF2B5EF4-FFF2-40B4-BE49-F238E27FC236}">
                <a16:creationId xmlns:a16="http://schemas.microsoft.com/office/drawing/2014/main" id="{DBAE9A36-A282-4C71-569B-415509CD10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0749" y="369000"/>
            <a:ext cx="4529140" cy="6120000"/>
          </a:xfrm>
          <a:prstGeom prst="rect">
            <a:avLst/>
          </a:prstGeom>
        </p:spPr>
      </p:pic>
      <p:sp>
        <p:nvSpPr>
          <p:cNvPr id="4" name="ZoneTexte 3">
            <a:extLst>
              <a:ext uri="{FF2B5EF4-FFF2-40B4-BE49-F238E27FC236}">
                <a16:creationId xmlns:a16="http://schemas.microsoft.com/office/drawing/2014/main" id="{D79B4DA8-E66E-F424-3742-E9EE7C5FE4AA}"/>
              </a:ext>
            </a:extLst>
          </p:cNvPr>
          <p:cNvSpPr txBox="1"/>
          <p:nvPr/>
        </p:nvSpPr>
        <p:spPr>
          <a:xfrm>
            <a:off x="609600" y="3835400"/>
            <a:ext cx="3759200" cy="400110"/>
          </a:xfrm>
          <a:prstGeom prst="rect">
            <a:avLst/>
          </a:prstGeom>
          <a:noFill/>
        </p:spPr>
        <p:txBody>
          <a:bodyPr wrap="square" rtlCol="0">
            <a:spAutoFit/>
          </a:bodyPr>
          <a:lstStyle/>
          <a:p>
            <a:r>
              <a:rPr lang="fr-FR" sz="2000" b="1" dirty="0">
                <a:solidFill>
                  <a:schemeClr val="bg1"/>
                </a:solidFill>
              </a:rPr>
              <a:t>Calice "Drummond Castle".</a:t>
            </a:r>
          </a:p>
        </p:txBody>
      </p:sp>
    </p:spTree>
    <p:extLst>
      <p:ext uri="{BB962C8B-B14F-4D97-AF65-F5344CB8AC3E}">
        <p14:creationId xmlns:p14="http://schemas.microsoft.com/office/powerpoint/2010/main" val="27163553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pierre&#10;&#10;Description générée automatiquement">
            <a:extLst>
              <a:ext uri="{FF2B5EF4-FFF2-40B4-BE49-F238E27FC236}">
                <a16:creationId xmlns:a16="http://schemas.microsoft.com/office/drawing/2014/main" id="{9EDDD06A-6D92-2A6F-DADB-DD018BA59F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1721" y="369000"/>
            <a:ext cx="4588557" cy="6120000"/>
          </a:xfrm>
          <a:prstGeom prst="rect">
            <a:avLst/>
          </a:prstGeom>
        </p:spPr>
      </p:pic>
      <p:sp>
        <p:nvSpPr>
          <p:cNvPr id="4" name="ZoneTexte 3">
            <a:extLst>
              <a:ext uri="{FF2B5EF4-FFF2-40B4-BE49-F238E27FC236}">
                <a16:creationId xmlns:a16="http://schemas.microsoft.com/office/drawing/2014/main" id="{06D2BE01-14CC-21FF-CBB7-81B65F354E75}"/>
              </a:ext>
            </a:extLst>
          </p:cNvPr>
          <p:cNvSpPr txBox="1"/>
          <p:nvPr/>
        </p:nvSpPr>
        <p:spPr>
          <a:xfrm>
            <a:off x="8390278" y="3675381"/>
            <a:ext cx="3801722" cy="1015663"/>
          </a:xfrm>
          <a:prstGeom prst="rect">
            <a:avLst/>
          </a:prstGeom>
          <a:noFill/>
        </p:spPr>
        <p:txBody>
          <a:bodyPr wrap="square" rtlCol="0">
            <a:spAutoFit/>
          </a:bodyPr>
          <a:lstStyle/>
          <a:p>
            <a:r>
              <a:rPr lang="fr-FR" sz="2000" b="1" dirty="0">
                <a:solidFill>
                  <a:schemeClr val="bg1"/>
                </a:solidFill>
              </a:rPr>
              <a:t>Citerne offerte par les Anglais à la suite du naufrage du Drummond-Castle</a:t>
            </a:r>
          </a:p>
        </p:txBody>
      </p:sp>
    </p:spTree>
    <p:extLst>
      <p:ext uri="{BB962C8B-B14F-4D97-AF65-F5344CB8AC3E}">
        <p14:creationId xmlns:p14="http://schemas.microsoft.com/office/powerpoint/2010/main" val="1062262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lein air, plante, arbre&#10;&#10;Description générée automatiquement">
            <a:extLst>
              <a:ext uri="{FF2B5EF4-FFF2-40B4-BE49-F238E27FC236}">
                <a16:creationId xmlns:a16="http://schemas.microsoft.com/office/drawing/2014/main" id="{20F83E13-FF2D-6ED9-817D-46B6D0AF9D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0153" y="369000"/>
            <a:ext cx="4588557" cy="6120000"/>
          </a:xfrm>
          <a:prstGeom prst="rect">
            <a:avLst/>
          </a:prstGeom>
        </p:spPr>
      </p:pic>
      <p:sp>
        <p:nvSpPr>
          <p:cNvPr id="4" name="ZoneTexte 3">
            <a:extLst>
              <a:ext uri="{FF2B5EF4-FFF2-40B4-BE49-F238E27FC236}">
                <a16:creationId xmlns:a16="http://schemas.microsoft.com/office/drawing/2014/main" id="{75B4EEE7-F49C-18E6-0DAE-1AE10D076E5A}"/>
              </a:ext>
            </a:extLst>
          </p:cNvPr>
          <p:cNvSpPr txBox="1"/>
          <p:nvPr/>
        </p:nvSpPr>
        <p:spPr>
          <a:xfrm>
            <a:off x="203200" y="3632200"/>
            <a:ext cx="3486953" cy="1015663"/>
          </a:xfrm>
          <a:prstGeom prst="rect">
            <a:avLst/>
          </a:prstGeom>
          <a:noFill/>
        </p:spPr>
        <p:txBody>
          <a:bodyPr wrap="square" rtlCol="0">
            <a:spAutoFit/>
          </a:bodyPr>
          <a:lstStyle/>
          <a:p>
            <a:r>
              <a:rPr lang="fr-FR" sz="2000" b="1" dirty="0"/>
              <a:t>Tombe de Herbert </a:t>
            </a:r>
            <a:r>
              <a:rPr lang="fr-FR" sz="2000" b="1" dirty="0" err="1"/>
              <a:t>Hinds</a:t>
            </a:r>
            <a:r>
              <a:rPr lang="fr-FR" sz="2000" b="1" dirty="0"/>
              <a:t> passager du </a:t>
            </a:r>
            <a:r>
              <a:rPr lang="fr-FR" sz="2000" b="1" dirty="0" err="1"/>
              <a:t>Drummont</a:t>
            </a:r>
            <a:r>
              <a:rPr lang="fr-FR" sz="2000" b="1" dirty="0"/>
              <a:t>-Castle, cimetière de Molène</a:t>
            </a:r>
          </a:p>
        </p:txBody>
      </p:sp>
    </p:spTree>
    <p:extLst>
      <p:ext uri="{BB962C8B-B14F-4D97-AF65-F5344CB8AC3E}">
        <p14:creationId xmlns:p14="http://schemas.microsoft.com/office/powerpoint/2010/main" val="3391054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10;&#10;Description générée automatiquement">
            <a:extLst>
              <a:ext uri="{FF2B5EF4-FFF2-40B4-BE49-F238E27FC236}">
                <a16:creationId xmlns:a16="http://schemas.microsoft.com/office/drawing/2014/main" id="{74664FA5-7E8A-0183-A4FA-91BC343C00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D69F9368-8E82-BC36-BDEC-F11C3FFE2B7A}"/>
              </a:ext>
            </a:extLst>
          </p:cNvPr>
          <p:cNvSpPr txBox="1"/>
          <p:nvPr/>
        </p:nvSpPr>
        <p:spPr>
          <a:xfrm>
            <a:off x="228600" y="6039000"/>
            <a:ext cx="11963400" cy="400110"/>
          </a:xfrm>
          <a:prstGeom prst="rect">
            <a:avLst/>
          </a:prstGeom>
          <a:noFill/>
        </p:spPr>
        <p:txBody>
          <a:bodyPr wrap="square" rtlCol="0">
            <a:spAutoFit/>
          </a:bodyPr>
          <a:lstStyle/>
          <a:p>
            <a:r>
              <a:rPr lang="fr-FR" sz="2000" b="1" dirty="0">
                <a:solidFill>
                  <a:schemeClr val="bg1"/>
                </a:solidFill>
              </a:rPr>
              <a:t>Calice et patène offerts par les anglais en souvenir du naufrage du Drummond-Castle(</a:t>
            </a:r>
            <a:r>
              <a:rPr lang="fr-FR" sz="2000" b="1" dirty="0" err="1">
                <a:solidFill>
                  <a:schemeClr val="bg1"/>
                </a:solidFill>
              </a:rPr>
              <a:t>viisibles</a:t>
            </a:r>
            <a:r>
              <a:rPr lang="fr-FR" sz="2000" b="1" dirty="0">
                <a:solidFill>
                  <a:schemeClr val="bg1"/>
                </a:solidFill>
              </a:rPr>
              <a:t> dans l'église)</a:t>
            </a:r>
          </a:p>
        </p:txBody>
      </p:sp>
    </p:spTree>
    <p:extLst>
      <p:ext uri="{BB962C8B-B14F-4D97-AF65-F5344CB8AC3E}">
        <p14:creationId xmlns:p14="http://schemas.microsoft.com/office/powerpoint/2010/main" val="5658074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5" name="Image 4" descr="Une image contenant eau, bateau, plein air&#10;&#10;Description générée automatiquement">
            <a:extLst>
              <a:ext uri="{FF2B5EF4-FFF2-40B4-BE49-F238E27FC236}">
                <a16:creationId xmlns:a16="http://schemas.microsoft.com/office/drawing/2014/main" id="{D355B3D3-310F-3E9A-6F09-7A5D9E2D6D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6" name="ZoneTexte 5">
            <a:extLst>
              <a:ext uri="{FF2B5EF4-FFF2-40B4-BE49-F238E27FC236}">
                <a16:creationId xmlns:a16="http://schemas.microsoft.com/office/drawing/2014/main" id="{B7D7E842-9D78-5C72-7761-EDE232AECC86}"/>
              </a:ext>
            </a:extLst>
          </p:cNvPr>
          <p:cNvSpPr txBox="1"/>
          <p:nvPr/>
        </p:nvSpPr>
        <p:spPr>
          <a:xfrm>
            <a:off x="3797300" y="6039000"/>
            <a:ext cx="8267700" cy="400110"/>
          </a:xfrm>
          <a:prstGeom prst="rect">
            <a:avLst/>
          </a:prstGeom>
          <a:noFill/>
        </p:spPr>
        <p:txBody>
          <a:bodyPr wrap="square" rtlCol="0">
            <a:spAutoFit/>
          </a:bodyPr>
          <a:lstStyle/>
          <a:p>
            <a:r>
              <a:rPr lang="fr-FR" sz="2000" b="1" dirty="0"/>
              <a:t>Le Jean Cam (SNS 065) de L'Île Molène à Brest </a:t>
            </a:r>
          </a:p>
        </p:txBody>
      </p:sp>
    </p:spTree>
    <p:extLst>
      <p:ext uri="{BB962C8B-B14F-4D97-AF65-F5344CB8AC3E}">
        <p14:creationId xmlns:p14="http://schemas.microsoft.com/office/powerpoint/2010/main" val="8890877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église&#10;&#10;Description générée automatiquement">
            <a:extLst>
              <a:ext uri="{FF2B5EF4-FFF2-40B4-BE49-F238E27FC236}">
                <a16:creationId xmlns:a16="http://schemas.microsoft.com/office/drawing/2014/main" id="{3827CC13-9014-9E76-8C52-FD255E79C4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3785" y="369000"/>
            <a:ext cx="4063079" cy="6120000"/>
          </a:xfrm>
          <a:prstGeom prst="rect">
            <a:avLst/>
          </a:prstGeom>
        </p:spPr>
      </p:pic>
      <p:sp>
        <p:nvSpPr>
          <p:cNvPr id="4" name="ZoneTexte 3">
            <a:extLst>
              <a:ext uri="{FF2B5EF4-FFF2-40B4-BE49-F238E27FC236}">
                <a16:creationId xmlns:a16="http://schemas.microsoft.com/office/drawing/2014/main" id="{9222852E-3F11-CEA8-849E-91D3AD0E6D75}"/>
              </a:ext>
            </a:extLst>
          </p:cNvPr>
          <p:cNvSpPr txBox="1"/>
          <p:nvPr/>
        </p:nvSpPr>
        <p:spPr>
          <a:xfrm>
            <a:off x="8128000" y="4095810"/>
            <a:ext cx="3708400" cy="400110"/>
          </a:xfrm>
          <a:prstGeom prst="rect">
            <a:avLst/>
          </a:prstGeom>
          <a:noFill/>
        </p:spPr>
        <p:txBody>
          <a:bodyPr wrap="square" rtlCol="0">
            <a:spAutoFit/>
          </a:bodyPr>
          <a:lstStyle/>
          <a:p>
            <a:r>
              <a:rPr lang="fr-FR" sz="2000" b="1" dirty="0"/>
              <a:t>Eglise Saint Ronan</a:t>
            </a:r>
          </a:p>
        </p:txBody>
      </p:sp>
    </p:spTree>
    <p:extLst>
      <p:ext uri="{BB962C8B-B14F-4D97-AF65-F5344CB8AC3E}">
        <p14:creationId xmlns:p14="http://schemas.microsoft.com/office/powerpoint/2010/main" val="25673175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tour&#10;&#10;Description générée automatiquement">
            <a:extLst>
              <a:ext uri="{FF2B5EF4-FFF2-40B4-BE49-F238E27FC236}">
                <a16:creationId xmlns:a16="http://schemas.microsoft.com/office/drawing/2014/main" id="{17360B70-2D49-B683-979E-0A107E1699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1536" y="369000"/>
            <a:ext cx="3514713" cy="6120000"/>
          </a:xfrm>
          <a:prstGeom prst="rect">
            <a:avLst/>
          </a:prstGeom>
        </p:spPr>
      </p:pic>
      <p:sp>
        <p:nvSpPr>
          <p:cNvPr id="4" name="ZoneTexte 3">
            <a:extLst>
              <a:ext uri="{FF2B5EF4-FFF2-40B4-BE49-F238E27FC236}">
                <a16:creationId xmlns:a16="http://schemas.microsoft.com/office/drawing/2014/main" id="{56EBE5FA-5D75-28CC-4DD5-DDFD6F4BDBB2}"/>
              </a:ext>
            </a:extLst>
          </p:cNvPr>
          <p:cNvSpPr txBox="1"/>
          <p:nvPr/>
        </p:nvSpPr>
        <p:spPr>
          <a:xfrm>
            <a:off x="1727200" y="3975100"/>
            <a:ext cx="4165600" cy="400110"/>
          </a:xfrm>
          <a:prstGeom prst="rect">
            <a:avLst/>
          </a:prstGeom>
          <a:noFill/>
        </p:spPr>
        <p:txBody>
          <a:bodyPr wrap="square" rtlCol="0">
            <a:spAutoFit/>
          </a:bodyPr>
          <a:lstStyle/>
          <a:p>
            <a:r>
              <a:rPr lang="fr-FR" sz="2000" b="1" dirty="0">
                <a:solidFill>
                  <a:schemeClr val="bg1"/>
                </a:solidFill>
              </a:rPr>
              <a:t>Le sémaphore de l'île.</a:t>
            </a:r>
          </a:p>
        </p:txBody>
      </p:sp>
    </p:spTree>
    <p:extLst>
      <p:ext uri="{BB962C8B-B14F-4D97-AF65-F5344CB8AC3E}">
        <p14:creationId xmlns:p14="http://schemas.microsoft.com/office/powerpoint/2010/main" val="7900558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région montagneuse&#10;&#10;Description générée automatiquement">
            <a:extLst>
              <a:ext uri="{FF2B5EF4-FFF2-40B4-BE49-F238E27FC236}">
                <a16:creationId xmlns:a16="http://schemas.microsoft.com/office/drawing/2014/main" id="{26D67197-52CD-7735-209E-EDCD8DEB62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0000" y="819000"/>
            <a:ext cx="8352000" cy="5220000"/>
          </a:xfrm>
          <a:prstGeom prst="rect">
            <a:avLst/>
          </a:prstGeom>
        </p:spPr>
      </p:pic>
      <p:sp>
        <p:nvSpPr>
          <p:cNvPr id="4" name="ZoneTexte 3">
            <a:extLst>
              <a:ext uri="{FF2B5EF4-FFF2-40B4-BE49-F238E27FC236}">
                <a16:creationId xmlns:a16="http://schemas.microsoft.com/office/drawing/2014/main" id="{02850EFA-5DF3-76FD-A464-E6CDE97A021A}"/>
              </a:ext>
            </a:extLst>
          </p:cNvPr>
          <p:cNvSpPr txBox="1"/>
          <p:nvPr/>
        </p:nvSpPr>
        <p:spPr>
          <a:xfrm>
            <a:off x="5473700" y="6022945"/>
            <a:ext cx="7150100" cy="400110"/>
          </a:xfrm>
          <a:prstGeom prst="rect">
            <a:avLst/>
          </a:prstGeom>
          <a:noFill/>
        </p:spPr>
        <p:txBody>
          <a:bodyPr wrap="square" rtlCol="0">
            <a:spAutoFit/>
          </a:bodyPr>
          <a:lstStyle/>
          <a:p>
            <a:r>
              <a:rPr lang="fr-FR" sz="2000" b="1" dirty="0">
                <a:solidFill>
                  <a:schemeClr val="bg1"/>
                </a:solidFill>
              </a:rPr>
              <a:t>île Molène</a:t>
            </a:r>
          </a:p>
        </p:txBody>
      </p:sp>
    </p:spTree>
    <p:extLst>
      <p:ext uri="{BB962C8B-B14F-4D97-AF65-F5344CB8AC3E}">
        <p14:creationId xmlns:p14="http://schemas.microsoft.com/office/powerpoint/2010/main" val="30395493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lusieurs&#10;&#10;Description générée automatiquement">
            <a:extLst>
              <a:ext uri="{FF2B5EF4-FFF2-40B4-BE49-F238E27FC236}">
                <a16:creationId xmlns:a16="http://schemas.microsoft.com/office/drawing/2014/main" id="{65A787E2-015E-FCC8-E1B2-7BB92CF640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3800" y="801000"/>
            <a:ext cx="7008000" cy="5256000"/>
          </a:xfrm>
          <a:prstGeom prst="rect">
            <a:avLst/>
          </a:prstGeom>
        </p:spPr>
      </p:pic>
      <p:sp>
        <p:nvSpPr>
          <p:cNvPr id="4" name="ZoneTexte 3">
            <a:extLst>
              <a:ext uri="{FF2B5EF4-FFF2-40B4-BE49-F238E27FC236}">
                <a16:creationId xmlns:a16="http://schemas.microsoft.com/office/drawing/2014/main" id="{BB3417D7-B38A-D4B1-0C6F-0A2B39CDF52B}"/>
              </a:ext>
            </a:extLst>
          </p:cNvPr>
          <p:cNvSpPr txBox="1"/>
          <p:nvPr/>
        </p:nvSpPr>
        <p:spPr>
          <a:xfrm>
            <a:off x="4978400" y="5959445"/>
            <a:ext cx="8039100" cy="400110"/>
          </a:xfrm>
          <a:prstGeom prst="rect">
            <a:avLst/>
          </a:prstGeom>
          <a:noFill/>
        </p:spPr>
        <p:txBody>
          <a:bodyPr wrap="square" rtlCol="0">
            <a:spAutoFit/>
          </a:bodyPr>
          <a:lstStyle/>
          <a:p>
            <a:r>
              <a:rPr lang="fr-FR" sz="2000" b="1" dirty="0">
                <a:solidFill>
                  <a:schemeClr val="bg1"/>
                </a:solidFill>
              </a:rPr>
              <a:t>Pots De Confiture</a:t>
            </a:r>
          </a:p>
        </p:txBody>
      </p:sp>
    </p:spTree>
    <p:extLst>
      <p:ext uri="{BB962C8B-B14F-4D97-AF65-F5344CB8AC3E}">
        <p14:creationId xmlns:p14="http://schemas.microsoft.com/office/powerpoint/2010/main" val="38182784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ourriture, métal, matériel de cuisson, plat&#10;&#10;Description générée automatiquement">
            <a:extLst>
              <a:ext uri="{FF2B5EF4-FFF2-40B4-BE49-F238E27FC236}">
                <a16:creationId xmlns:a16="http://schemas.microsoft.com/office/drawing/2014/main" id="{7024171F-A00E-801E-4363-956092F144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0" y="261000"/>
            <a:ext cx="4752000" cy="6336000"/>
          </a:xfrm>
          <a:prstGeom prst="rect">
            <a:avLst/>
          </a:prstGeom>
        </p:spPr>
      </p:pic>
    </p:spTree>
    <p:extLst>
      <p:ext uri="{BB962C8B-B14F-4D97-AF65-F5344CB8AC3E}">
        <p14:creationId xmlns:p14="http://schemas.microsoft.com/office/powerpoint/2010/main" val="3087292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fleur, plante, jaune&#10;&#10;Description générée automatiquement">
            <a:extLst>
              <a:ext uri="{FF2B5EF4-FFF2-40B4-BE49-F238E27FC236}">
                <a16:creationId xmlns:a16="http://schemas.microsoft.com/office/drawing/2014/main" id="{90346E1D-5E68-8540-32BF-75A43DC4AC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0500" y="315000"/>
            <a:ext cx="4671000" cy="6228000"/>
          </a:xfrm>
          <a:prstGeom prst="rect">
            <a:avLst/>
          </a:prstGeom>
        </p:spPr>
      </p:pic>
    </p:spTree>
    <p:extLst>
      <p:ext uri="{BB962C8B-B14F-4D97-AF65-F5344CB8AC3E}">
        <p14:creationId xmlns:p14="http://schemas.microsoft.com/office/powerpoint/2010/main" val="13686676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nte, fleur&#10;&#10;Description générée automatiquement">
            <a:extLst>
              <a:ext uri="{FF2B5EF4-FFF2-40B4-BE49-F238E27FC236}">
                <a16:creationId xmlns:a16="http://schemas.microsoft.com/office/drawing/2014/main" id="{F761B1D1-F508-24DD-B426-0464B1F730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7500" y="351000"/>
            <a:ext cx="4617000" cy="6156000"/>
          </a:xfrm>
          <a:prstGeom prst="rect">
            <a:avLst/>
          </a:prstGeom>
        </p:spPr>
      </p:pic>
    </p:spTree>
    <p:extLst>
      <p:ext uri="{BB962C8B-B14F-4D97-AF65-F5344CB8AC3E}">
        <p14:creationId xmlns:p14="http://schemas.microsoft.com/office/powerpoint/2010/main" val="8573705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plein air, ciel, montagne&#10;&#10;Description générée automatiquement">
            <a:extLst>
              <a:ext uri="{FF2B5EF4-FFF2-40B4-BE49-F238E27FC236}">
                <a16:creationId xmlns:a16="http://schemas.microsoft.com/office/drawing/2014/main" id="{73A438CC-4561-3259-2D25-879125BD105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79468" y="819000"/>
            <a:ext cx="7833064" cy="5220000"/>
          </a:xfrm>
          <a:prstGeom prst="rect">
            <a:avLst/>
          </a:prstGeom>
        </p:spPr>
      </p:pic>
      <p:sp>
        <p:nvSpPr>
          <p:cNvPr id="4" name="ZoneTexte 3">
            <a:extLst>
              <a:ext uri="{FF2B5EF4-FFF2-40B4-BE49-F238E27FC236}">
                <a16:creationId xmlns:a16="http://schemas.microsoft.com/office/drawing/2014/main" id="{4B136492-8BB8-5F3B-BD43-53E93567F62B}"/>
              </a:ext>
            </a:extLst>
          </p:cNvPr>
          <p:cNvSpPr txBox="1"/>
          <p:nvPr/>
        </p:nvSpPr>
        <p:spPr>
          <a:xfrm>
            <a:off x="3733800" y="5943645"/>
            <a:ext cx="7086600" cy="400110"/>
          </a:xfrm>
          <a:prstGeom prst="rect">
            <a:avLst/>
          </a:prstGeom>
          <a:noFill/>
        </p:spPr>
        <p:txBody>
          <a:bodyPr wrap="square" rtlCol="0">
            <a:spAutoFit/>
          </a:bodyPr>
          <a:lstStyle/>
          <a:p>
            <a:r>
              <a:rPr lang="fr-FR" sz="2000" b="1" dirty="0">
                <a:solidFill>
                  <a:schemeClr val="bg1"/>
                </a:solidFill>
              </a:rPr>
              <a:t>Le </a:t>
            </a:r>
            <a:r>
              <a:rPr lang="fr-FR" sz="2000" b="1" dirty="0" err="1">
                <a:solidFill>
                  <a:schemeClr val="bg1"/>
                </a:solidFill>
              </a:rPr>
              <a:t>lédénès</a:t>
            </a:r>
            <a:r>
              <a:rPr lang="fr-FR" sz="2000" b="1" dirty="0">
                <a:solidFill>
                  <a:schemeClr val="bg1"/>
                </a:solidFill>
              </a:rPr>
              <a:t> de Molène et le chenal du Four.</a:t>
            </a:r>
          </a:p>
        </p:txBody>
      </p:sp>
    </p:spTree>
    <p:extLst>
      <p:ext uri="{BB962C8B-B14F-4D97-AF65-F5344CB8AC3E}">
        <p14:creationId xmlns:p14="http://schemas.microsoft.com/office/powerpoint/2010/main" val="1082577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prestige"/>
        <p:sndAc>
          <p:stSnd>
            <p:snd r:embed="rId2" name="Je vous emporte dans mon cœur.wav"/>
          </p:stSnd>
        </p:sndAc>
      </p:transition>
    </mc:Choice>
    <mc:Fallback>
      <p:transition spd="slow" advClick="0" advTm="17000">
        <p:fade/>
        <p:sndAc>
          <p:stSnd>
            <p:snd r:embed="rId2" name="Je vous emporte dans mon cœur.wav"/>
          </p:stSnd>
        </p:sndAc>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ature, vue en surplomb&#10;&#10;Description générée automatiquement">
            <a:extLst>
              <a:ext uri="{FF2B5EF4-FFF2-40B4-BE49-F238E27FC236}">
                <a16:creationId xmlns:a16="http://schemas.microsoft.com/office/drawing/2014/main" id="{72ACE7B9-06F4-1E89-4F93-8A86C4E81A6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5600" y="873000"/>
            <a:ext cx="7668000" cy="5112000"/>
          </a:xfrm>
          <a:prstGeom prst="rect">
            <a:avLst/>
          </a:prstGeom>
        </p:spPr>
      </p:pic>
      <p:sp>
        <p:nvSpPr>
          <p:cNvPr id="4" name="ZoneTexte 3">
            <a:extLst>
              <a:ext uri="{FF2B5EF4-FFF2-40B4-BE49-F238E27FC236}">
                <a16:creationId xmlns:a16="http://schemas.microsoft.com/office/drawing/2014/main" id="{7E3EEED5-6104-65A3-6CBB-80A40C2725E2}"/>
              </a:ext>
            </a:extLst>
          </p:cNvPr>
          <p:cNvSpPr txBox="1"/>
          <p:nvPr/>
        </p:nvSpPr>
        <p:spPr>
          <a:xfrm>
            <a:off x="8204200" y="1638300"/>
            <a:ext cx="3733800" cy="3108543"/>
          </a:xfrm>
          <a:prstGeom prst="rect">
            <a:avLst/>
          </a:prstGeom>
          <a:noFill/>
        </p:spPr>
        <p:txBody>
          <a:bodyPr wrap="square" rtlCol="0">
            <a:spAutoFit/>
          </a:bodyPr>
          <a:lstStyle/>
          <a:p>
            <a:r>
              <a:rPr lang="fr-FR" sz="2800" b="1" dirty="0">
                <a:solidFill>
                  <a:schemeClr val="bg1"/>
                </a:solidFill>
              </a:rPr>
              <a:t>Lorient Vous A Proposé L’Île Molène</a:t>
            </a:r>
          </a:p>
          <a:p>
            <a:endParaRPr lang="fr-FR" sz="2800" b="1" dirty="0">
              <a:solidFill>
                <a:schemeClr val="bg1"/>
              </a:solidFill>
            </a:endParaRPr>
          </a:p>
          <a:p>
            <a:r>
              <a:rPr lang="fr-FR" sz="2800" b="1" dirty="0">
                <a:solidFill>
                  <a:schemeClr val="bg1"/>
                </a:solidFill>
              </a:rPr>
              <a:t>Les Images Et Le Son Du Net </a:t>
            </a:r>
          </a:p>
          <a:p>
            <a:endParaRPr lang="fr-FR" sz="2800" b="1" dirty="0">
              <a:solidFill>
                <a:schemeClr val="bg1"/>
              </a:solidFill>
            </a:endParaRPr>
          </a:p>
          <a:p>
            <a:r>
              <a:rPr lang="fr-FR" sz="2800" b="1" dirty="0">
                <a:solidFill>
                  <a:schemeClr val="bg1"/>
                </a:solidFill>
              </a:rPr>
              <a:t>                 Daniel</a:t>
            </a:r>
          </a:p>
        </p:txBody>
      </p:sp>
    </p:spTree>
    <p:extLst>
      <p:ext uri="{BB962C8B-B14F-4D97-AF65-F5344CB8AC3E}">
        <p14:creationId xmlns:p14="http://schemas.microsoft.com/office/powerpoint/2010/main" val="1013197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286</Words>
  <Application>Microsoft Office PowerPoint</Application>
  <PresentationFormat>Grand écran</PresentationFormat>
  <Paragraphs>32</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2023-04-26T10:08:11Z</dcterms:created>
  <dcterms:modified xsi:type="dcterms:W3CDTF">2023-04-27T05:50:42Z</dcterms:modified>
</cp:coreProperties>
</file>