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4" r:id="rId3"/>
    <p:sldId id="280" r:id="rId4"/>
    <p:sldId id="281" r:id="rId5"/>
    <p:sldId id="301" r:id="rId6"/>
    <p:sldId id="278" r:id="rId7"/>
    <p:sldId id="300" r:id="rId8"/>
    <p:sldId id="299" r:id="rId9"/>
    <p:sldId id="298" r:id="rId10"/>
    <p:sldId id="296" r:id="rId11"/>
    <p:sldId id="305" r:id="rId12"/>
    <p:sldId id="303" r:id="rId13"/>
    <p:sldId id="302" r:id="rId14"/>
    <p:sldId id="297" r:id="rId15"/>
    <p:sldId id="295" r:id="rId16"/>
    <p:sldId id="294" r:id="rId17"/>
    <p:sldId id="293" r:id="rId18"/>
    <p:sldId id="292" r:id="rId19"/>
    <p:sldId id="285" r:id="rId20"/>
    <p:sldId id="288" r:id="rId21"/>
    <p:sldId id="287" r:id="rId22"/>
    <p:sldId id="318" r:id="rId23"/>
    <p:sldId id="311" r:id="rId24"/>
    <p:sldId id="310" r:id="rId25"/>
    <p:sldId id="309" r:id="rId26"/>
    <p:sldId id="308" r:id="rId27"/>
    <p:sldId id="306" r:id="rId28"/>
    <p:sldId id="307" r:id="rId29"/>
    <p:sldId id="314" r:id="rId30"/>
    <p:sldId id="313" r:id="rId31"/>
    <p:sldId id="312" r:id="rId32"/>
    <p:sldId id="315" r:id="rId33"/>
    <p:sldId id="316" r:id="rId34"/>
    <p:sldId id="289" r:id="rId35"/>
    <p:sldId id="317" r:id="rId36"/>
    <p:sldId id="319" r:id="rId37"/>
    <p:sldId id="291" r:id="rId38"/>
    <p:sldId id="320" r:id="rId39"/>
    <p:sldId id="290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8.jp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6A25AB2-7FD7-9ACF-A90F-9A0984C85506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298DDE9-7934-4AE0-B634-5C2FFE2B35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6381328"/>
            <a:ext cx="121575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Aircraft    Avion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426ADCC9-FCE3-451E-8B49-8A1A6D742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9EAEFC6-6593-49A9-8FD4-DA7E63C3B70D}"/>
              </a:ext>
            </a:extLst>
          </p:cNvPr>
          <p:cNvSpPr/>
          <p:nvPr/>
        </p:nvSpPr>
        <p:spPr>
          <a:xfrm>
            <a:off x="695400" y="1052736"/>
            <a:ext cx="108012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Letadla  19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each me how to fly.wav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Teach me how to fly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FFFFD6-EBEF-4D6D-A503-3B99214FE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FE7DE4-D271-4170-99F7-04C824E8F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07E3CA-E8F9-4D0A-BCA8-ED3B8A2A4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567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7D6A18-8146-4183-B369-9C2315096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2B7CE1-AE84-4CB3-A89E-B009AFE38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6821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2622F7-7EAC-46F3-A6D6-44BE4A1ED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73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3780FC-411D-462B-BED7-6D4ABA810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872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05A5DC-A45F-423C-9E89-97DCA7815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587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B20B925D-27C5-426A-B5B2-18F226716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349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924C6F-4A41-4D16-A615-61C8B5E44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512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A3BDBB-7954-4673-BBDD-C4C459BEC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73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A40754-FABC-4822-A606-11E915AB6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035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23A751-BF71-4C6D-BD7B-CEFE18611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6620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D86F75-1B63-48AD-84D2-3E9B1D602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043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89AEBA-803F-480F-980B-781D0FEE3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2997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1D0F8C8-9F6A-406B-A7B8-59EE19648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752485D5-991B-4896-9E5B-7C158DF04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504" y="836711"/>
            <a:ext cx="648072" cy="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248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823EB0-96CE-494F-BCC1-240D83641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62062C-3524-47E3-8DC3-73E31FD92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F3AE5B4-C67F-434B-813B-4243DD657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BEFC21-3B0B-48D9-A735-DF9396F5F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441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D6DF07-7CCE-4B70-8D1D-B342019D6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920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EBB212-6BE6-4C79-82EE-12336E2EB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954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BA6701-0014-49A1-8DBF-DD541B09B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146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3878E28-146D-4882-B58E-0F279DBF2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411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67529A-9E71-4891-A08E-309D02223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382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A7EDFB-B175-4366-82D6-88AFAF326B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819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8629528-2B5C-4761-AF8E-2FAAB25E1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729192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9092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87EDBB-44A3-4DB2-BB8C-76AAB4F9C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49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5BF5C75-1683-4466-8524-A8F6F7E7C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268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16169F-E3BB-4F96-BAE0-827AF0E10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47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A0091C-C8F3-4B0E-8F82-55881C9A9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123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BB7B3F-A56B-4366-BAE3-EEAADC02F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6D9064-74BF-4FCA-85FF-8097DCAEA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319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25BEB2-339C-4FF1-A9A4-88220D73AA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0560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F5C1E0F1-D5BD-44B1-A4F0-753C4127E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5E958F4-A6B9-235C-37E8-831FFA29D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98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D7A292F4-2BC5-59F4-26C2-6A388EB6FF1A}"/>
              </a:ext>
            </a:extLst>
          </p:cNvPr>
          <p:cNvSpPr/>
          <p:nvPr/>
        </p:nvSpPr>
        <p:spPr>
          <a:xfrm>
            <a:off x="4007768" y="90872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85E74A7-9C91-45B3-981B-67C79FFC82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822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4218B0EF-9A1E-4113-8A38-B880723EDAD6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FA1AD275-812F-407D-89A5-1CDE25D133FE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E91238B7-EFB0-41F6-AD70-FABA80328E38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1DAD4697-586C-428E-A6C2-94EDBF1AB4DD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EF2E4BFB-AB69-400A-9F8F-5D98952A9463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7B2F30B5-0726-44C2-BE31-5E482D37611C}"/>
              </a:ext>
            </a:extLst>
          </p:cNvPr>
          <p:cNvSpPr/>
          <p:nvPr/>
        </p:nvSpPr>
        <p:spPr>
          <a:xfrm>
            <a:off x="4727849" y="1065681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89</Words>
  <Application>Microsoft Office PowerPoint</Application>
  <PresentationFormat>Širokoúhlá obrazovka</PresentationFormat>
  <Paragraphs>17</Paragraphs>
  <Slides>39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2023-04-24T18:30:30Z</dcterms:modified>
</cp:coreProperties>
</file>