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5" r:id="rId18"/>
    <p:sldId id="296" r:id="rId19"/>
    <p:sldId id="304" r:id="rId20"/>
    <p:sldId id="310" r:id="rId21"/>
    <p:sldId id="309" r:id="rId22"/>
    <p:sldId id="312" r:id="rId23"/>
    <p:sldId id="311" r:id="rId24"/>
    <p:sldId id="313" r:id="rId25"/>
    <p:sldId id="308" r:id="rId26"/>
    <p:sldId id="303" r:id="rId27"/>
    <p:sldId id="31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75DC383-DBF8-F345-94AA-1691E8090B5C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66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2" name="not to forget.wav"/>
            </a:hlinkClick>
            <a:extLst>
              <a:ext uri="{FF2B5EF4-FFF2-40B4-BE49-F238E27FC236}">
                <a16:creationId xmlns:a16="http://schemas.microsoft.com/office/drawing/2014/main" id="{D55DBE8F-3FBE-481C-28B2-6BC1C86C3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426948"/>
            <a:ext cx="290189" cy="2434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>
        <p:sndAc>
          <p:stSnd loop="1">
            <p:snd r:embed="rId2" name="not to forget.wav"/>
          </p:stSnd>
        </p:sndAc>
      </p:transition>
    </mc:Choice>
    <mc:Fallback>
      <p:transition advClick="0" advTm="3000">
        <p:sndAc>
          <p:stSnd loop="1">
            <p:snd r:embed="rId2" name="not to forge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361628DA-1999-FAE4-985D-8B5F05AAB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A1FFBF74-62EB-6679-27F0-2635AA4B1E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7089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048F19F0-B401-B794-2DB8-12E0F1ED55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401784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0E7DB15-801A-4C02-21D6-5A408E9BCD09}"/>
              </a:ext>
            </a:extLst>
          </p:cNvPr>
          <p:cNvSpPr/>
          <p:nvPr/>
        </p:nvSpPr>
        <p:spPr>
          <a:xfrm>
            <a:off x="6960096" y="4327959"/>
            <a:ext cx="9144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hlinkClick r:id="" action="ppaction://noaction">
              <a:snd r:embed="rId3" name="not to forget.wav"/>
            </a:hlinkClick>
            <a:extLst>
              <a:ext uri="{FF2B5EF4-FFF2-40B4-BE49-F238E27FC236}">
                <a16:creationId xmlns:a16="http://schemas.microsoft.com/office/drawing/2014/main" id="{976A752D-C60C-2EBF-C1D0-C2219C238A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426948"/>
            <a:ext cx="290189" cy="24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C1BFCB7-8BF3-3E88-DA4B-B713FADFF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512676"/>
            <a:ext cx="6211937" cy="580348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B7CDE39-4F6D-EA54-DFEE-E6E4BE7EA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1" y="541842"/>
            <a:ext cx="4627761" cy="5803482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59B3069-E4C3-C5F2-7923-155BC503E6A3}"/>
              </a:ext>
            </a:extLst>
          </p:cNvPr>
          <p:cNvSpPr/>
          <p:nvPr/>
        </p:nvSpPr>
        <p:spPr>
          <a:xfrm>
            <a:off x="689765" y="541842"/>
            <a:ext cx="10826084" cy="577431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09D2915-07E7-268F-1FC6-8D24D64AE522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66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A357232E-342D-B9E3-4EC7-805B6745981A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</p:spTree>
    <p:extLst>
      <p:ext uri="{BB962C8B-B14F-4D97-AF65-F5344CB8AC3E}">
        <p14:creationId xmlns:p14="http://schemas.microsoft.com/office/powerpoint/2010/main" val="379197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E1AA66-B112-662E-1AED-EC206201B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2478AF-C978-19B7-80E5-F26D17580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55C525-9E0C-149E-BDC9-8EC41ABCE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7C56D4-3C56-8C8F-5216-85E60323C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4EFBC6-31FF-A3B2-7FD3-AFE6B0698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3132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B78613-CFD8-0D51-1FDA-0B96D3F8A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7C03BB-5541-A6B1-545C-3ABDE2F67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1BF5BB-B861-BAC0-AA61-34D62CEFE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01B3A3-7E4E-B19C-6D03-424837E11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12BDF7-BE8F-79BC-D4FB-9FD87D303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0" y="548680"/>
            <a:ext cx="1079879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19DF7D-F6E8-2350-0181-1728B7ED5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CF8F27-A4B7-B698-D452-D983FC54A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CC9C61-A557-698C-CD6C-053B7DFB0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CA8AA6-B348-A897-84FA-C1CFD6DAB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09B674-40F0-077C-7916-7C7533BE0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80505B-4995-1A34-0631-F9480B974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4E575-1F8F-EB14-AE16-239342580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7FCFAB-FE52-C31C-8552-A5C67B22B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8A7AE7-E450-2232-3FFB-782BF3132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973820-F786-29FB-E7E9-849EAFB0D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DADCE-159E-DC7A-1634-F2455E050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B141C1-3315-7D2E-D4FC-FE3BECABD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745523-3743-2001-BC64-A2D4B9FD7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4">
            <a:extLst>
              <a:ext uri="{FF2B5EF4-FFF2-40B4-BE49-F238E27FC236}">
                <a16:creationId xmlns:a16="http://schemas.microsoft.com/office/drawing/2014/main" id="{A7E2868E-7362-E0D6-47FE-6AB1D9BF8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8778"/>
            <a:ext cx="10801200" cy="5653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E0585E-C7CC-48D4-A284-CEE18D1FC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EB793B8-92D7-DB6A-C593-B5A5DBD3E362}"/>
              </a:ext>
            </a:extLst>
          </p:cNvPr>
          <p:cNvSpPr/>
          <p:nvPr/>
        </p:nvSpPr>
        <p:spPr>
          <a:xfrm>
            <a:off x="8763145" y="4529390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57</Words>
  <Application>Microsoft Office PowerPoint</Application>
  <PresentationFormat>Širokoúhlá obrazovka</PresentationFormat>
  <Paragraphs>22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2023-05-02T08:26:34Z</dcterms:modified>
</cp:coreProperties>
</file>