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98" r:id="rId4"/>
    <p:sldId id="304" r:id="rId5"/>
    <p:sldId id="280" r:id="rId6"/>
    <p:sldId id="309" r:id="rId7"/>
    <p:sldId id="308" r:id="rId8"/>
    <p:sldId id="306" r:id="rId9"/>
    <p:sldId id="307" r:id="rId10"/>
    <p:sldId id="281" r:id="rId11"/>
    <p:sldId id="311" r:id="rId12"/>
    <p:sldId id="315" r:id="rId13"/>
    <p:sldId id="314" r:id="rId14"/>
    <p:sldId id="313" r:id="rId15"/>
    <p:sldId id="317" r:id="rId16"/>
    <p:sldId id="316" r:id="rId17"/>
    <p:sldId id="310" r:id="rId18"/>
    <p:sldId id="301" r:id="rId19"/>
    <p:sldId id="312" r:id="rId20"/>
    <p:sldId id="305" r:id="rId21"/>
    <p:sldId id="302" r:id="rId22"/>
    <p:sldId id="300" r:id="rId23"/>
    <p:sldId id="299" r:id="rId24"/>
    <p:sldId id="285" r:id="rId25"/>
    <p:sldId id="287" r:id="rId26"/>
    <p:sldId id="288" r:id="rId27"/>
    <p:sldId id="278" r:id="rId28"/>
    <p:sldId id="289" r:id="rId29"/>
    <p:sldId id="291" r:id="rId30"/>
    <p:sldId id="318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3D99AC83-CAFC-24E3-7231-D1F786911134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Krásné ženy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58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femmes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389C04E-3CD9-4EF5-AC8E-43DA6D22A4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621764DD-EE4D-492A-B7B9-26422C5F4E0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84232" y="234888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24E13301-11F2-4273-9CBD-6D303F112C7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24868" y="3630967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4000">
        <p:split orient="vert"/>
        <p:sndAc>
          <p:stSnd loop="1">
            <p:snd r:embed="rId2" name="Nice day.wav"/>
          </p:stSnd>
        </p:sndAc>
      </p:transition>
    </mc:Choice>
    <mc:Fallback>
      <p:transition spd="slow" advClick="0" advTm="14000">
        <p:split orient="vert"/>
        <p:sndAc>
          <p:stSnd loop="1">
            <p:snd r:embed="rId2" name="Nice 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2B645271-1254-4EDA-82BA-30C0E932036E}"/>
              </a:ext>
            </a:extLst>
          </p:cNvPr>
          <p:cNvSpPr/>
          <p:nvPr/>
        </p:nvSpPr>
        <p:spPr>
          <a:xfrm>
            <a:off x="683796" y="548679"/>
            <a:ext cx="10800260" cy="578862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ectangle 13">
            <a:extLst>
              <a:ext uri="{FF2B5EF4-FFF2-40B4-BE49-F238E27FC236}">
                <a16:creationId xmlns:a16="http://schemas.microsoft.com/office/drawing/2014/main" id="{A900BFD3-17D5-4A8B-8EAB-85133A6645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870" y="593592"/>
            <a:ext cx="10800260" cy="574371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" name="ZoneTexte 1">
            <a:extLst>
              <a:ext uri="{FF2B5EF4-FFF2-40B4-BE49-F238E27FC236}">
                <a16:creationId xmlns:a16="http://schemas.microsoft.com/office/drawing/2014/main" id="{F6DA8B36-3CAA-4A3F-9F97-3AD9E0EE4F65}"/>
              </a:ext>
            </a:extLst>
          </p:cNvPr>
          <p:cNvSpPr txBox="1"/>
          <p:nvPr/>
        </p:nvSpPr>
        <p:spPr>
          <a:xfrm>
            <a:off x="1465930" y="1383257"/>
            <a:ext cx="3621957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800" dirty="0" err="1">
                <a:solidFill>
                  <a:srgbClr val="948A54"/>
                </a:solidFill>
              </a:rPr>
              <a:t>Beautiful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women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Belles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femmes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Mooie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vrouwen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>
                <a:solidFill>
                  <a:srgbClr val="948A54"/>
                </a:solidFill>
              </a:rPr>
              <a:t>Schöne </a:t>
            </a:r>
            <a:r>
              <a:rPr lang="cs-CZ" altLang="cs-CZ" sz="2800" dirty="0" err="1">
                <a:solidFill>
                  <a:srgbClr val="948A54"/>
                </a:solidFill>
              </a:rPr>
              <a:t>frauen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Mujeres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hermosas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Mulheres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bonitas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Smukke kvinder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Femei frumoase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Szép nők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Belle donne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Piękne kobiety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37081CFB-7D62-4BE5-9794-51C7C7D15D83}"/>
              </a:ext>
            </a:extLst>
          </p:cNvPr>
          <p:cNvSpPr/>
          <p:nvPr/>
        </p:nvSpPr>
        <p:spPr>
          <a:xfrm>
            <a:off x="529233" y="642651"/>
            <a:ext cx="54006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Krásné ženy  58</a:t>
            </a:r>
          </a:p>
        </p:txBody>
      </p:sp>
      <p:pic>
        <p:nvPicPr>
          <p:cNvPr id="8" name="Picture 6">
            <a:extLst>
              <a:ext uri="{FF2B5EF4-FFF2-40B4-BE49-F238E27FC236}">
                <a16:creationId xmlns:a16="http://schemas.microsoft.com/office/drawing/2014/main" id="{5AA08CCF-0416-438A-8DE7-675421427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960" y="642651"/>
            <a:ext cx="6384095" cy="5666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5">
            <a:extLst>
              <a:ext uri="{FF2B5EF4-FFF2-40B4-BE49-F238E27FC236}">
                <a16:creationId xmlns:a16="http://schemas.microsoft.com/office/drawing/2014/main" id="{B4F9BEC0-700B-4960-80EA-2CD3750B17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795" y="593593"/>
            <a:ext cx="10800260" cy="5715727"/>
          </a:xfrm>
          <a:prstGeom prst="rect">
            <a:avLst/>
          </a:prstGeom>
          <a:noFill/>
          <a:ln w="4445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26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000">
        <p:split orient="vert"/>
      </p:transition>
    </mc:Choice>
    <mc:Fallback xmlns="">
      <p:transition spd="slow" advClick="0" advTm="1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AEB8D59-90A2-453D-BE8D-0E168E07D3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262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4D9BBC7-7A77-415B-9EED-424217C3A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3D067ED4-CF4E-493A-A763-1560480C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537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A9831A0-C087-48A0-A651-C2C6BD070D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39154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CFBC1CD-BD8A-454C-876B-2EDAE2E498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3349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3E8213D-A02F-4FE3-8585-173314C70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260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DDAFF20-C2EE-477D-B3B3-07F663D36F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2499D1B-E575-4780-A742-053259A67A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2407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303BA37-1F55-439B-98E8-9429BA41EB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9824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F54246C-0942-4994-B47B-3724EE7CCC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9790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0257740-4289-49F3-B61A-7BE20E149C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6408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14CC926-242C-464A-A764-9C60B7551E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834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1492818-F12C-46AA-870E-AE475D5F49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84071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2EE0A2A-A6E1-4EFD-ABB7-B9DF89F664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9241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BCC198-706A-4B98-9A89-0BBDF9A396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3024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48DA67-A88A-40D6-B9AB-A599E8A09B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70929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BFF22C9-FE55-4737-97E4-73FB1136AF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246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B6802115-47E2-4771-B66E-D4CA78A44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2418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BA65E93-A298-481D-83DD-C5973344F4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739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1202771-5392-41B1-B5E3-3E803A908C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318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FA2D006-2DA9-46C0-A652-1D7C206073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B4AFE4-F369-4A1B-B4D3-E836ED459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766C1B-6215-44B5-9972-1B3952A5C3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FE86B1F-6C9B-49C9-B434-9746568681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42452FD-B46A-41BD-BE57-45E2C21765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53F7881-605C-6CF2-927C-D2FE649712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38690"/>
            <a:ext cx="10801200" cy="594263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0E9592DE-647E-A58E-795D-DAD8F9074F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9D83FD40-D65D-4C28-E67A-0D4CF139B521}"/>
              </a:ext>
            </a:extLst>
          </p:cNvPr>
          <p:cNvSpPr/>
          <p:nvPr/>
        </p:nvSpPr>
        <p:spPr>
          <a:xfrm>
            <a:off x="911424" y="1124744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337</TotalTime>
  <Words>57</Words>
  <Application>Microsoft Office PowerPoint</Application>
  <PresentationFormat>Širokoúhlá obrazovka</PresentationFormat>
  <Paragraphs>22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99</cp:revision>
  <dcterms:created xsi:type="dcterms:W3CDTF">2020-02-21T13:54:42Z</dcterms:created>
  <dcterms:modified xsi:type="dcterms:W3CDTF">2023-04-22T07:16:34Z</dcterms:modified>
</cp:coreProperties>
</file>