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8" r:id="rId5"/>
    <p:sldId id="264" r:id="rId6"/>
    <p:sldId id="281" r:id="rId7"/>
    <p:sldId id="278" r:id="rId8"/>
    <p:sldId id="285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568EDBD-C6C6-CAB5-7A94-96204F44C0F7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68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Still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EB0F6B2-D285-13FE-B026-A15A5231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8DAFFD0E-3227-9D5B-5B28-A841DC5F40E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84828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DA52626-E21A-6BCA-4A80-C6118F521F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09805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2" name="Obrázek 1">
            <a:hlinkClick r:id="" action="ppaction://noaction">
              <a:snd r:embed="rId2" name="Daniel Lopes-I love you more then yesterday.wav"/>
            </a:hlinkClick>
            <a:extLst>
              <a:ext uri="{FF2B5EF4-FFF2-40B4-BE49-F238E27FC236}">
                <a16:creationId xmlns:a16="http://schemas.microsoft.com/office/drawing/2014/main" id="{6D8D390E-442C-92E6-EADC-DCC3E2CEA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1490532"/>
            <a:ext cx="281181" cy="23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Daniel Lopes-I love you more then yesterda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Daniel Lopes-I love you more then yester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A3CCE9CF-4D66-D3C0-17DC-5F5B5E792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A4371B18-2929-3E3C-5191-6144A83EA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C5FF717-02F2-5ADC-24C9-03273A1B4916}"/>
              </a:ext>
            </a:extLst>
          </p:cNvPr>
          <p:cNvSpPr/>
          <p:nvPr/>
        </p:nvSpPr>
        <p:spPr>
          <a:xfrm>
            <a:off x="9192344" y="1412776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68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4B2466-A03C-2B70-3AC9-F6BDBF8E2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EFD4FC-CD3A-8E17-F88B-6AC6932D2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30FA55C6-D157-8334-36A2-90B492AF5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ECE77CA-DCFC-327B-3687-3B961D494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82E26F-67D6-36E7-E31C-A516C2AE3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7FB1A64-B4F8-A9DF-90C1-B1ED4C2A3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FC7F10-B115-99CB-E303-C1EE4A91A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051F54-B362-D5D1-5DFE-2370B931D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00171D-12D0-D257-E108-F833F16A4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473B0A-850B-C5B0-077C-F3C1D993B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120353-1371-F005-8CCE-4D249B80D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8D8170-C3DE-C3DC-199C-A22D8172C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99266B-8DE9-DA5C-B6A3-4D221279F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DCB956-A3ED-34E6-CADD-1DFFA6713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057E8D-FF4F-023C-B604-ACC79BB4D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A09BD5-1647-1766-E58F-A59A286C7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40668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01EADA-9071-F22E-80D8-E2918CCD5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22DF75D-CEE3-2632-EA55-6E4F1E310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3452"/>
            <a:ext cx="10801200" cy="58378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52EB20-B37D-47C7-DA34-AA857458F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2EC237-F992-0C86-10A7-5259DA5B4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608EE3-7309-AA35-45FE-D3FDB0533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2BB784-2193-69D0-7960-BE4A868A3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14E6DE-CC9B-2FB7-69E7-FF46CEB8A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1C3409-ED57-818B-7F35-55C851EFF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72BB71-82ED-CCBA-EBC2-9E75756D0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5FE02D-FF59-DF21-5E40-7EFE7E9AC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0">
            <a:extLst>
              <a:ext uri="{FF2B5EF4-FFF2-40B4-BE49-F238E27FC236}">
                <a16:creationId xmlns:a16="http://schemas.microsoft.com/office/drawing/2014/main" id="{D23044ED-8710-7347-6073-D14CC8EE7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1"/>
            <a:ext cx="10801200" cy="5632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1363152-99C0-E1F7-F6E1-842910E31221}"/>
              </a:ext>
            </a:extLst>
          </p:cNvPr>
          <p:cNvSpPr/>
          <p:nvPr/>
        </p:nvSpPr>
        <p:spPr>
          <a:xfrm>
            <a:off x="4943872" y="836712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44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2023-05-01T16:38:29Z</dcterms:modified>
</cp:coreProperties>
</file>