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302" r:id="rId11"/>
    <p:sldId id="289" r:id="rId12"/>
    <p:sldId id="301" r:id="rId13"/>
    <p:sldId id="300" r:id="rId14"/>
    <p:sldId id="298" r:id="rId15"/>
    <p:sldId id="297" r:id="rId16"/>
    <p:sldId id="296" r:id="rId17"/>
    <p:sldId id="295" r:id="rId18"/>
    <p:sldId id="294" r:id="rId19"/>
    <p:sldId id="307" r:id="rId20"/>
    <p:sldId id="306" r:id="rId21"/>
    <p:sldId id="305" r:id="rId22"/>
    <p:sldId id="304" r:id="rId23"/>
    <p:sldId id="310" r:id="rId24"/>
    <p:sldId id="309" r:id="rId25"/>
    <p:sldId id="315" r:id="rId26"/>
    <p:sldId id="312" r:id="rId27"/>
    <p:sldId id="311" r:id="rId28"/>
    <p:sldId id="313" r:id="rId29"/>
    <p:sldId id="303" r:id="rId30"/>
    <p:sldId id="299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CE91E661-5472-1CB1-426F-5F868E667B64}"/>
              </a:ext>
            </a:extLst>
          </p:cNvPr>
          <p:cNvSpPr/>
          <p:nvPr/>
        </p:nvSpPr>
        <p:spPr>
          <a:xfrm>
            <a:off x="0" y="1412776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Psi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 32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Chiens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B7A6F006-E91B-E9E7-94DD-FCF8196AFC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11796712" cy="5976938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" name="Picture 5">
            <a:extLst>
              <a:ext uri="{FF2B5EF4-FFF2-40B4-BE49-F238E27FC236}">
                <a16:creationId xmlns:a16="http://schemas.microsoft.com/office/drawing/2014/main" id="{7E624DDD-EF11-F326-FE0D-E5DCD03E01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2" y="533012"/>
            <a:ext cx="7992888" cy="583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7D44ABF7-D91B-7F66-3185-1AD537CAB1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WordArt 13">
            <a:extLst>
              <a:ext uri="{FF2B5EF4-FFF2-40B4-BE49-F238E27FC236}">
                <a16:creationId xmlns:a16="http://schemas.microsoft.com/office/drawing/2014/main" id="{C1AE21C7-8DE1-6344-8B27-06609C2F088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756366" y="2561043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35E18A59-D805-ADE9-91CD-A2845437561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076910" y="378904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pic>
        <p:nvPicPr>
          <p:cNvPr id="7" name="Obrázek 6">
            <a:hlinkClick r:id="" action="ppaction://noaction">
              <a:snd r:embed="rId2" name="Pejskove.wav"/>
            </a:hlinkClick>
            <a:extLst>
              <a:ext uri="{FF2B5EF4-FFF2-40B4-BE49-F238E27FC236}">
                <a16:creationId xmlns:a16="http://schemas.microsoft.com/office/drawing/2014/main" id="{A227A720-DFD2-8ABB-63E2-B4798857945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-1367954" y="1478618"/>
            <a:ext cx="263154" cy="220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Pejskove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Pejsk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5">
            <a:extLst>
              <a:ext uri="{FF2B5EF4-FFF2-40B4-BE49-F238E27FC236}">
                <a16:creationId xmlns:a16="http://schemas.microsoft.com/office/drawing/2014/main" id="{9A2C4332-2BDD-FE3C-15FC-9AFF3C8386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55830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Dogs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Honden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Chiens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Hunde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Perros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Cães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Gossos</a:t>
            </a:r>
            <a:r>
              <a:rPr lang="cs-CZ" altLang="cs-CZ" sz="2000" b="1" dirty="0">
                <a:solidFill>
                  <a:srgbClr val="FF0000"/>
                </a:solidFill>
              </a:rPr>
              <a:t>    Psy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Câini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Köpekler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Kutyák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Σκυλιά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כלבים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48D377A7-CE8E-BD8E-3D9D-F3CB373269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0715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3 Rectángulo">
            <a:extLst>
              <a:ext uri="{FF2B5EF4-FFF2-40B4-BE49-F238E27FC236}">
                <a16:creationId xmlns:a16="http://schemas.microsoft.com/office/drawing/2014/main" id="{E9897009-A343-40D8-3BC5-70F69D4E4E2E}"/>
              </a:ext>
            </a:extLst>
          </p:cNvPr>
          <p:cNvSpPr/>
          <p:nvPr/>
        </p:nvSpPr>
        <p:spPr>
          <a:xfrm>
            <a:off x="8495928" y="1948883"/>
            <a:ext cx="223224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Psi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32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8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A2809811-CA08-1F6D-187C-C334BA6C2E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476672"/>
            <a:ext cx="10873208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9A1965A-C3A7-6BC9-E414-8146D2815B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EF37167F-CCBB-B36A-31BF-9886B6E234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89375D3-1CA1-8B40-9ADA-1E622F2B28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DB3D6EE-E37B-57B1-EE7B-D600D57C7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AA739F4-5A0C-26D5-597B-FBC6017D79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5558C95-FDB2-BD16-FBBD-CA66AA2E12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4755746-D016-8335-6453-5B0A2C3697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F346C12-2BFC-E2E0-9E45-FC3503A97F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F68DF550-5A9F-7B4F-B911-FC165DF5FC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ED3F3B9-62D5-B5D1-C638-9451F0BE94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311DF8A-3588-332C-5EF7-D6EF3B6640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7666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2385175-959A-7026-3DEA-EC0BE2C4F0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BBF3C64-9959-330E-EBFD-56003E9B59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EC6E760-89F5-6577-803B-6E880261F8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378428C-57AF-4EAE-934A-CAB2DA9DDA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4083DE2-9B1D-DEAB-FF18-56AB515F68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BD4FC5E3-EA34-53F2-6F30-F767FF874C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524E8B43-09C3-FED1-6289-7C98E4F11D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5644B71-B1B2-EB5C-DA49-46E836AB38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47BCBEA-B56E-8D29-2F8F-FECF86073F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88D6AE7-C0FF-48CC-F2C6-13767153BB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2829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C2F83B2-8F0D-1B7F-3488-AA959D6FAB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48C842F-63D4-00F6-C0B4-44E5E84174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CFF9A90-46C6-7260-9B43-5B167333B9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39008D4-29B6-DC9B-B5F2-C03C50F427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D3349C9E-487F-9683-3821-BD5236D83F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7666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B598A71F-BE93-C682-3E62-192A26EF82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0FA71433-AA24-54AF-55A6-A6187CDD78A6}"/>
              </a:ext>
            </a:extLst>
          </p:cNvPr>
          <p:cNvSpPr/>
          <p:nvPr/>
        </p:nvSpPr>
        <p:spPr>
          <a:xfrm>
            <a:off x="-24262" y="4293096"/>
            <a:ext cx="3404592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8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28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311</TotalTime>
  <Words>47</Words>
  <Application>Microsoft Office PowerPoint</Application>
  <PresentationFormat>Širokoúhlá obrazovka</PresentationFormat>
  <Paragraphs>13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102</cp:revision>
  <dcterms:created xsi:type="dcterms:W3CDTF">2020-02-21T13:54:42Z</dcterms:created>
  <dcterms:modified xsi:type="dcterms:W3CDTF">2023-04-30T18:32:24Z</dcterms:modified>
</cp:coreProperties>
</file>