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310" r:id="rId10"/>
    <p:sldId id="309" r:id="rId11"/>
    <p:sldId id="305" r:id="rId12"/>
    <p:sldId id="288" r:id="rId13"/>
    <p:sldId id="304" r:id="rId14"/>
    <p:sldId id="307" r:id="rId15"/>
    <p:sldId id="303" r:id="rId16"/>
    <p:sldId id="302" r:id="rId17"/>
    <p:sldId id="301" r:id="rId18"/>
    <p:sldId id="300" r:id="rId19"/>
    <p:sldId id="299" r:id="rId20"/>
    <p:sldId id="298" r:id="rId21"/>
    <p:sldId id="297" r:id="rId22"/>
    <p:sldId id="296" r:id="rId23"/>
    <p:sldId id="295" r:id="rId24"/>
    <p:sldId id="294" r:id="rId25"/>
    <p:sldId id="293" r:id="rId26"/>
    <p:sldId id="292" r:id="rId27"/>
    <p:sldId id="287" r:id="rId28"/>
    <p:sldId id="291" r:id="rId29"/>
    <p:sldId id="315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86" autoAdjust="0"/>
    <p:restoredTop sz="94660"/>
  </p:normalViewPr>
  <p:slideViewPr>
    <p:cSldViewPr>
      <p:cViewPr varScale="1">
        <p:scale>
          <a:sx n="63" d="100"/>
          <a:sy n="63" d="100"/>
        </p:scale>
        <p:origin x="527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FDBE921-5156-6EE0-6D99-E6C85AAA45D7}"/>
              </a:ext>
            </a:extLst>
          </p:cNvPr>
          <p:cNvSpPr/>
          <p:nvPr/>
        </p:nvSpPr>
        <p:spPr>
          <a:xfrm>
            <a:off x="0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Skotsko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Ecosse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9EAB4FB-C74E-4913-B8EA-2D23395630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2299A131-F327-48D5-9A4B-FFC312331F7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C4DC85D1-98D4-445E-9FE9-DC7ACE2E1D3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9" y="213380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Skotsko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Skot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626B388C-5DBB-4E4E-992B-785717075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1196752"/>
            <a:ext cx="10801200" cy="5196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80B2200C-9FDA-47BA-93D0-64BFDC0DDC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95400" y="548680"/>
            <a:ext cx="10801200" cy="648072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FBDDCB9F-4833-47F2-AC14-50862D2FA922}"/>
              </a:ext>
            </a:extLst>
          </p:cNvPr>
          <p:cNvSpPr/>
          <p:nvPr/>
        </p:nvSpPr>
        <p:spPr>
          <a:xfrm>
            <a:off x="695400" y="548679"/>
            <a:ext cx="10801200" cy="584487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62DD529A-8280-433C-B61A-35A3DDBA9CBB}"/>
              </a:ext>
            </a:extLst>
          </p:cNvPr>
          <p:cNvSpPr/>
          <p:nvPr/>
        </p:nvSpPr>
        <p:spPr>
          <a:xfrm>
            <a:off x="839416" y="842240"/>
            <a:ext cx="108012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Skotsko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0E0616BD-E3FA-477A-A2EF-7D7ABDE963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6400965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Scotland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Ecosse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Schotland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Schottland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Escocia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Escócia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Szkocja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Scoţia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Skócia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Σκωτί</a:t>
            </a:r>
            <a:r>
              <a:rPr lang="cs-CZ" altLang="cs-CZ" sz="2000" b="1" dirty="0">
                <a:solidFill>
                  <a:srgbClr val="FF0000"/>
                </a:solidFill>
              </a:rPr>
              <a:t>α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FBF42B42-E02A-4048-A959-C294A4A52A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883626"/>
            <a:ext cx="864096" cy="575387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42124841-0E2E-4B60-87E6-C539FA3BBF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576" y="842239"/>
            <a:ext cx="864096" cy="57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CE6623-787E-4499-985E-4D9106C63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6065FCA-F1C7-47FF-82CD-EA807BAEE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BF38F5D-511F-4D9C-BAF4-C248E55149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58E5ABD-3ADB-4DBF-9ED7-30DC0917DA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B40127-9016-4A6A-BBFF-0ED3961E8A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80917A-564D-4AF5-A93F-CB50A66348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8233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07F84B-532E-4C9C-90B4-0AAAE27355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5343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DE5554-EF22-48C1-8AE4-AA013114E8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134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66BCF3-AD74-4408-88D2-E8F99391C9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7AF45D3-F6EB-420E-B920-BF826C9CC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399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5E1F739-E962-4D34-8DC4-DC16DAB61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01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043019D-4CBA-4DF8-A63C-5FA5E130C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833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1336E9C-766D-4590-BD6A-AE65CAC27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963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CCA96BD-A766-4B3A-BD1A-2D8FDE37A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995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7E19F80-C803-4E87-8D2E-5889A032CA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224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82F1EF3-5E1A-442A-AA5E-ADF774C63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783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920A03D-51D2-4B12-8DD9-E68611A197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949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C3C383C-0C0D-47C1-857F-9F6EEC670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908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473FE15E-A789-44D0-BE21-B626FF43EB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327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FE7447-A787-4E22-A03E-9CCEC65AE3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761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EB60820-091F-48FC-B566-A68C0C6EA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56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C3E4F4D-6945-4040-8800-10C4E6834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982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DA0876B-FB16-429C-9FC3-2A6898FF3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760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45F5785D-9E01-46E6-BC09-CC708C3FFD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D54C5AA-A383-4961-9D99-87826A66C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56F197-6E76-6980-645F-F8C6C015EE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81" y="548680"/>
            <a:ext cx="1079263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149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70BD8466-A694-5CCA-9B29-F5B22B128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4351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0C0C4D0-5FE9-1E87-068C-7C60AAB7A4C5}"/>
              </a:ext>
            </a:extLst>
          </p:cNvPr>
          <p:cNvSpPr/>
          <p:nvPr/>
        </p:nvSpPr>
        <p:spPr>
          <a:xfrm>
            <a:off x="8092008" y="736141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313</TotalTime>
  <Words>40</Words>
  <Application>Microsoft Office PowerPoint</Application>
  <PresentationFormat>Širokoúhlá obrazovka</PresentationFormat>
  <Paragraphs>11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2023-04-30T13:10:52Z</dcterms:modified>
</cp:coreProperties>
</file>