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74" r:id="rId4"/>
    <p:sldId id="275" r:id="rId5"/>
    <p:sldId id="276" r:id="rId6"/>
    <p:sldId id="277" r:id="rId7"/>
    <p:sldId id="269" r:id="rId8"/>
    <p:sldId id="265" r:id="rId9"/>
    <p:sldId id="272" r:id="rId10"/>
    <p:sldId id="273" r:id="rId11"/>
    <p:sldId id="271" r:id="rId12"/>
    <p:sldId id="257" r:id="rId13"/>
    <p:sldId id="268" r:id="rId14"/>
    <p:sldId id="266" r:id="rId15"/>
    <p:sldId id="263" r:id="rId16"/>
    <p:sldId id="264" r:id="rId17"/>
    <p:sldId id="281" r:id="rId18"/>
    <p:sldId id="289" r:id="rId19"/>
    <p:sldId id="258" r:id="rId20"/>
    <p:sldId id="284" r:id="rId21"/>
    <p:sldId id="283" r:id="rId22"/>
    <p:sldId id="282" r:id="rId23"/>
    <p:sldId id="279" r:id="rId24"/>
    <p:sldId id="261" r:id="rId25"/>
    <p:sldId id="280" r:id="rId26"/>
    <p:sldId id="260" r:id="rId27"/>
    <p:sldId id="262" r:id="rId28"/>
    <p:sldId id="278" r:id="rId29"/>
    <p:sldId id="259" r:id="rId30"/>
    <p:sldId id="285" r:id="rId31"/>
    <p:sldId id="287" r:id="rId32"/>
    <p:sldId id="28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vZj1wlXZN/6inS2n40m9Q==" hashData="GG4SxhJKgc955Vn8nKFdL+OdM1gycesc++F3Y66yzkUZoRHoc1PYeTfxtyQoCdFmFVfZihhVXI7m550PXwJOR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D53EA4-D690-89B7-065A-3219422400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6B352C3-20C4-DDA7-FE41-B65352FAC0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9B1A83-45B2-8D33-AF7C-25271575C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A23134-4736-4414-5A62-6919270A2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44CA68-6897-211B-61B7-ED5C4E6E7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0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134EA2-10DF-FD5C-C815-739DC734F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306260-79E5-20D3-FECF-A9F1EC5F77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2AD3CC-BBF2-D1F6-39BC-C8C0D326C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46E3D1-5FD5-D8D0-7C08-5FA0868B0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84686C-F94E-AED4-8DFA-36E742945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913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25E578-AFD5-6B3B-F854-B953D5C50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B801BE2-5E2B-6A6F-58D4-6DCB1E0F8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996A36-2592-B406-E94B-1B06403C4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DCD13F-2B98-AAE4-8B71-B062CAB66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619D0B-931C-D0C2-4F4C-AAF7BD638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050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905B4C-A684-A861-5283-C69298AD0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65A776-ECD8-145C-C9C4-25CCFF765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32FFCE6-4A30-E286-E483-6B001AEF03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129AD6-3FEC-2421-CB72-C48950364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128C77-D86A-4098-7F7C-98C29CF31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042766B-AAA1-71BE-B2F9-54392F369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46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599D7C-C609-09AB-9060-80F50AD13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E6EC5B-757C-06F3-4B0B-9F2CB0AD84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B2C885E-84CB-D3BE-49BE-6439C40A62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6E1CDDC-1F99-90F3-AEAC-0554054DE9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A7CAE14-5A5F-E2C6-1A7D-C7861FBCAB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516C55A-3B4A-63E1-48EA-C4A45FAA9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0EF0E54-C707-4F44-28B0-7D4ECA24F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D18DB2B-5730-AB19-A62F-211FE9EA9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5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AE57F3-6750-5D96-CA1A-A013498F1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B3773E9-933E-F6AC-81EA-B3AD1F80D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802E74A-BDD4-E16B-D919-398CC0F07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18F0EF2-33F4-71D5-8EBD-CE7833F2B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500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9D7CEE7-BD58-CF5B-C01D-132FA34FC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307618A-D6E4-CC17-1472-8CC23C55D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F6C1D38-3B24-D28F-07C5-2030C4EAB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143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CF9A96-8D3F-4F18-A3B0-AC6E5B113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2A8BEE1-E185-6358-0365-15D589806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4B8DC73-A469-7BDA-8DE0-DE1F332025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84F458-A8B0-386B-453B-EC52E47F6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56CD8A6-D782-6F84-6C54-6186798A0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42209E-453C-A349-02C7-D674A3106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565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E49FB6-5ECB-20AB-2336-5B7F42461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03ACC8F-B22F-C37A-98BE-91C40BFC00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21082BE-8DFF-3331-23E2-12F37C8DBF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B9581B-9D8C-81A9-B950-26442AFA0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D158FF-39E7-B671-E909-025BCFE5F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831F4D6-145F-1B4E-1766-3C87BB7DB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823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57E22-EDBE-74CF-20B7-609746B8B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9CBD4EA-0A9B-3F02-FB49-6F4C97865C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A2D806-A060-89F5-524D-B11588EFA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44BFAD-5586-A573-822B-52DDD76F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36D9D3-8ECA-0942-864C-7D5491BBA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3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76426F5-0A99-5588-ADD7-FE564C1DEF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CB7A389-E2F5-2BB8-D59D-0DE410AF09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344D94-5C68-ECA1-E2B1-6A22BC687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A0658A-321D-2DB2-EB21-56039EDD9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8084C3-6800-3AA9-333A-7383F82C7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22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5535E39-113B-5091-EE89-02E87B5B0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FBF1AF-2636-6642-05F8-3E4E32CFA0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DA9752-1428-CE78-EA97-27F2F0CA21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7BFA5-865D-4ECB-BC5C-23A674741C1B}" type="datetimeFigureOut">
              <a:rPr lang="fr-FR" smtClean="0"/>
              <a:t>24/04/2023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5E66F7-8852-74BA-57BB-374386AA77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AA4278-33FC-37AF-E838-A52A024C3E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2F42C-B52B-46D9-9C80-6CD8537BD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48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ort, ville&#10;&#10;Description générée automatiquement">
            <a:extLst>
              <a:ext uri="{FF2B5EF4-FFF2-40B4-BE49-F238E27FC236}">
                <a16:creationId xmlns:a16="http://schemas.microsoft.com/office/drawing/2014/main" id="{92679C7F-2834-1814-93A7-A7B851DCDF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806" y="904461"/>
            <a:ext cx="766238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36A3D8-9E25-B800-9654-D67DA1228CC1}"/>
              </a:ext>
            </a:extLst>
          </p:cNvPr>
          <p:cNvSpPr txBox="1"/>
          <p:nvPr/>
        </p:nvSpPr>
        <p:spPr>
          <a:xfrm>
            <a:off x="3278597" y="6124461"/>
            <a:ext cx="76623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vieille ville d'</a:t>
            </a:r>
            <a:r>
              <a:rPr lang="fr-FR" sz="2000" b="1" dirty="0" err="1">
                <a:solidFill>
                  <a:schemeClr val="bg1"/>
                </a:solidFill>
              </a:rPr>
              <a:t>Ilulissat</a:t>
            </a:r>
            <a:r>
              <a:rPr lang="fr-FR" sz="2000" b="1" dirty="0">
                <a:solidFill>
                  <a:schemeClr val="bg1"/>
                </a:solidFill>
              </a:rPr>
              <a:t> et le port depuis le fjord glacé.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2B1F66D-F913-5D9B-1544-FBDBFB1E7657}"/>
              </a:ext>
            </a:extLst>
          </p:cNvPr>
          <p:cNvSpPr txBox="1"/>
          <p:nvPr/>
        </p:nvSpPr>
        <p:spPr>
          <a:xfrm>
            <a:off x="3278597" y="370455"/>
            <a:ext cx="861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L’</a:t>
            </a:r>
            <a:r>
              <a:rPr lang="fr-FR" sz="2400" b="1" dirty="0" err="1">
                <a:solidFill>
                  <a:schemeClr val="bg1"/>
                </a:solidFill>
              </a:rPr>
              <a:t>Ilulissat</a:t>
            </a:r>
            <a:r>
              <a:rPr lang="fr-FR" sz="2400" b="1" dirty="0">
                <a:solidFill>
                  <a:schemeClr val="bg1"/>
                </a:solidFill>
              </a:rPr>
              <a:t> (Groenland )</a:t>
            </a:r>
          </a:p>
        </p:txBody>
      </p:sp>
    </p:spTree>
    <p:extLst>
      <p:ext uri="{BB962C8B-B14F-4D97-AF65-F5344CB8AC3E}">
        <p14:creationId xmlns:p14="http://schemas.microsoft.com/office/powerpoint/2010/main" val="243287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  <p:sndAc>
          <p:stSnd loop="1">
            <p:snd r:embed="rId2" name="Hallelujah - Raimy Salazar  ( Panflute instrumental ).wav"/>
          </p:stSnd>
        </p:sndAc>
      </p:transition>
    </mc:Choice>
    <mc:Fallback>
      <p:transition spd="slow" advClick="0" advTm="17000">
        <p:fade/>
        <p:sndAc>
          <p:stSnd loop="1">
            <p:snd r:embed="rId2" name="Hallelujah - Raimy Salazar  ( Panflute instrumental 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42A4AA-9FD1-85EB-0CE3-F7A991BFDB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Ilulissat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une ville côtière située à l'ouest du Groenland. Elle est connue pour son fjord glacé et pour les énormes icebergs de la baie de Disko, qui se détachent du glacier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Sermeq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Kujalleq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Des sentiers mènent à la communauté de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Sermermiut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offrant une vue spectaculaire sur l'étendue de glace. Le musée d'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Ilulissat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retrace l'histoire locale ainsi que la vie de l'explorateur Knud Rasmussen, né à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Ilulissat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La région est peuplée de milliers de chiens du Groenland, utilisés comme chiens de traîneau.</a:t>
            </a:r>
          </a:p>
        </p:txBody>
      </p:sp>
    </p:spTree>
    <p:extLst>
      <p:ext uri="{BB962C8B-B14F-4D97-AF65-F5344CB8AC3E}">
        <p14:creationId xmlns:p14="http://schemas.microsoft.com/office/powerpoint/2010/main" val="1334755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ciel, nature&#10;&#10;Description générée automatiquement">
            <a:extLst>
              <a:ext uri="{FF2B5EF4-FFF2-40B4-BE49-F238E27FC236}">
                <a16:creationId xmlns:a16="http://schemas.microsoft.com/office/drawing/2014/main" id="{EDDED807-5C1F-BF13-9616-4AEB4520CF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0249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61CDA5-B76E-0E5C-1087-C66885B77CBD}"/>
              </a:ext>
            </a:extLst>
          </p:cNvPr>
          <p:cNvSpPr txBox="1"/>
          <p:nvPr/>
        </p:nvSpPr>
        <p:spPr>
          <a:xfrm>
            <a:off x="1989438" y="6141308"/>
            <a:ext cx="9255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Icebergs géants du Fjord d'</a:t>
            </a:r>
            <a:r>
              <a:rPr lang="fr-FR" sz="2000" b="1" dirty="0" err="1">
                <a:solidFill>
                  <a:schemeClr val="bg1"/>
                </a:solidFill>
              </a:rPr>
              <a:t>Ilulissat</a:t>
            </a:r>
            <a:r>
              <a:rPr lang="fr-FR" sz="2000" b="1" dirty="0">
                <a:solidFill>
                  <a:schemeClr val="bg1"/>
                </a:solidFill>
              </a:rPr>
              <a:t>, classé au Patrimoine Mondial de l'UNESCO</a:t>
            </a:r>
          </a:p>
        </p:txBody>
      </p:sp>
    </p:spTree>
    <p:extLst>
      <p:ext uri="{BB962C8B-B14F-4D97-AF65-F5344CB8AC3E}">
        <p14:creationId xmlns:p14="http://schemas.microsoft.com/office/powerpoint/2010/main" val="2007666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nature, coteau&#10;&#10;Description générée automatiquement">
            <a:extLst>
              <a:ext uri="{FF2B5EF4-FFF2-40B4-BE49-F238E27FC236}">
                <a16:creationId xmlns:a16="http://schemas.microsoft.com/office/drawing/2014/main" id="{688C060D-3D0C-CB60-F1A6-0BDABAA718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9144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E0315F-072C-3DE2-E8BE-C08506E86B30}"/>
              </a:ext>
            </a:extLst>
          </p:cNvPr>
          <p:cNvSpPr txBox="1"/>
          <p:nvPr/>
        </p:nvSpPr>
        <p:spPr>
          <a:xfrm>
            <a:off x="1346887" y="6134400"/>
            <a:ext cx="9737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Icebergs depuis le chemin menant au point d'observation du Fjord, dans la zone classée</a:t>
            </a:r>
          </a:p>
        </p:txBody>
      </p:sp>
    </p:spTree>
    <p:extLst>
      <p:ext uri="{BB962C8B-B14F-4D97-AF65-F5344CB8AC3E}">
        <p14:creationId xmlns:p14="http://schemas.microsoft.com/office/powerpoint/2010/main" val="336656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neige&#10;&#10;Description générée automatiquement">
            <a:extLst>
              <a:ext uri="{FF2B5EF4-FFF2-40B4-BE49-F238E27FC236}">
                <a16:creationId xmlns:a16="http://schemas.microsoft.com/office/drawing/2014/main" id="{8455EFBC-0DB8-0A22-0E71-46A7909C1D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4963F8-1E70-4F64-B51B-61765A5EF686}"/>
              </a:ext>
            </a:extLst>
          </p:cNvPr>
          <p:cNvSpPr txBox="1"/>
          <p:nvPr/>
        </p:nvSpPr>
        <p:spPr>
          <a:xfrm>
            <a:off x="1754659" y="6039000"/>
            <a:ext cx="9131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Les travailleurs (cuisiniers, etc.) n'ont qu'à se baisser pour ramasser de la glace pure</a:t>
            </a:r>
          </a:p>
        </p:txBody>
      </p:sp>
    </p:spTree>
    <p:extLst>
      <p:ext uri="{BB962C8B-B14F-4D97-AF65-F5344CB8AC3E}">
        <p14:creationId xmlns:p14="http://schemas.microsoft.com/office/powerpoint/2010/main" val="297906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toit&#10;&#10;Description générée automatiquement">
            <a:extLst>
              <a:ext uri="{FF2B5EF4-FFF2-40B4-BE49-F238E27FC236}">
                <a16:creationId xmlns:a16="http://schemas.microsoft.com/office/drawing/2014/main" id="{7E2D4B51-56DA-10F6-08B3-5BDB5EF03B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926757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1873CA-21BE-D035-A242-8CC92017F7F2}"/>
              </a:ext>
            </a:extLst>
          </p:cNvPr>
          <p:cNvSpPr txBox="1"/>
          <p:nvPr/>
        </p:nvSpPr>
        <p:spPr>
          <a:xfrm>
            <a:off x="4646141" y="6146757"/>
            <a:ext cx="9008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Église, près du port d'</a:t>
            </a:r>
            <a:r>
              <a:rPr lang="fr-FR" sz="2000" b="1" dirty="0" err="1">
                <a:solidFill>
                  <a:schemeClr val="bg1"/>
                </a:solidFill>
              </a:rPr>
              <a:t>Ilulissat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33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&#10;&#10;Description générée automatiquement">
            <a:extLst>
              <a:ext uri="{FF2B5EF4-FFF2-40B4-BE49-F238E27FC236}">
                <a16:creationId xmlns:a16="http://schemas.microsoft.com/office/drawing/2014/main" id="{A897DC1B-D2AD-3F7C-E044-BD2B27E4FC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9144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A61C2F-D7F8-5A80-AF76-F917E28C043A}"/>
              </a:ext>
            </a:extLst>
          </p:cNvPr>
          <p:cNvSpPr txBox="1"/>
          <p:nvPr/>
        </p:nvSpPr>
        <p:spPr>
          <a:xfrm>
            <a:off x="4448432" y="6134400"/>
            <a:ext cx="77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Habitations sociales d'</a:t>
            </a:r>
            <a:r>
              <a:rPr lang="fr-FR" sz="2000" b="1" dirty="0" err="1"/>
              <a:t>Ilulissat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052189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jour, plusieurs&#10;&#10;Description générée automatiquement">
            <a:extLst>
              <a:ext uri="{FF2B5EF4-FFF2-40B4-BE49-F238E27FC236}">
                <a16:creationId xmlns:a16="http://schemas.microsoft.com/office/drawing/2014/main" id="{AF867B25-8073-E7DD-FA08-29475DAE80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04F2C7-7BF0-7639-FA5E-3BB9B1B55294}"/>
              </a:ext>
            </a:extLst>
          </p:cNvPr>
          <p:cNvSpPr txBox="1"/>
          <p:nvPr/>
        </p:nvSpPr>
        <p:spPr>
          <a:xfrm>
            <a:off x="4621427" y="5993027"/>
            <a:ext cx="799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Autre vue du port d'</a:t>
            </a:r>
            <a:r>
              <a:rPr lang="fr-FR" sz="2000" b="1" dirty="0" err="1"/>
              <a:t>Ilulissat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21485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rive&#10;&#10;Description générée automatiquement">
            <a:extLst>
              <a:ext uri="{FF2B5EF4-FFF2-40B4-BE49-F238E27FC236}">
                <a16:creationId xmlns:a16="http://schemas.microsoft.com/office/drawing/2014/main" id="{D8AD9F0E-F3F8-7AF7-2F7B-73E1F4D60F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401" y="1413000"/>
            <a:ext cx="11059198" cy="403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1CD5A1-E2C8-0679-ED54-E266F5C11BF1}"/>
              </a:ext>
            </a:extLst>
          </p:cNvPr>
          <p:cNvSpPr txBox="1"/>
          <p:nvPr/>
        </p:nvSpPr>
        <p:spPr>
          <a:xfrm>
            <a:off x="4757352" y="5445000"/>
            <a:ext cx="6536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 </a:t>
            </a:r>
            <a:r>
              <a:rPr lang="fr-FR" sz="2000" b="1" dirty="0"/>
              <a:t>Groenland &gt; </a:t>
            </a:r>
            <a:r>
              <a:rPr lang="fr-FR" sz="2000" b="1" dirty="0" err="1"/>
              <a:t>Ilulissat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715076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ontagne, nature, plein air&#10;&#10;Description générée automatiquement">
            <a:extLst>
              <a:ext uri="{FF2B5EF4-FFF2-40B4-BE49-F238E27FC236}">
                <a16:creationId xmlns:a16="http://schemas.microsoft.com/office/drawing/2014/main" id="{9D7C6824-0797-2FE6-B990-618050F6CD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0940" y="819000"/>
            <a:ext cx="805012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B29C62-5015-318D-992F-25B915EFB1F9}"/>
              </a:ext>
            </a:extLst>
          </p:cNvPr>
          <p:cNvSpPr txBox="1"/>
          <p:nvPr/>
        </p:nvSpPr>
        <p:spPr>
          <a:xfrm>
            <a:off x="5053914" y="6039000"/>
            <a:ext cx="90327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Greenland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Ilulissat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079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ciel, nature&#10;&#10;Description générée automatiquement">
            <a:extLst>
              <a:ext uri="{FF2B5EF4-FFF2-40B4-BE49-F238E27FC236}">
                <a16:creationId xmlns:a16="http://schemas.microsoft.com/office/drawing/2014/main" id="{466EAE18-8566-05C8-7272-5C5B53A5E7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9144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A8E823-1CC9-FAD1-5BEF-F023A52D6987}"/>
              </a:ext>
            </a:extLst>
          </p:cNvPr>
          <p:cNvSpPr txBox="1"/>
          <p:nvPr/>
        </p:nvSpPr>
        <p:spPr>
          <a:xfrm>
            <a:off x="4321232" y="6101891"/>
            <a:ext cx="7133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Icebergs géants du fjord en 2009.</a:t>
            </a:r>
          </a:p>
        </p:txBody>
      </p:sp>
    </p:spTree>
    <p:extLst>
      <p:ext uri="{BB962C8B-B14F-4D97-AF65-F5344CB8AC3E}">
        <p14:creationId xmlns:p14="http://schemas.microsoft.com/office/powerpoint/2010/main" val="159353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nature, rive&#10;&#10;Description générée automatiquement">
            <a:extLst>
              <a:ext uri="{FF2B5EF4-FFF2-40B4-BE49-F238E27FC236}">
                <a16:creationId xmlns:a16="http://schemas.microsoft.com/office/drawing/2014/main" id="{4E9718BA-A087-35A3-AD19-E9614BB489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162" y="1107000"/>
            <a:ext cx="10905676" cy="46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836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ontagne, plein air, nature, voyager&#10;&#10;Description générée automatiquement">
            <a:extLst>
              <a:ext uri="{FF2B5EF4-FFF2-40B4-BE49-F238E27FC236}">
                <a16:creationId xmlns:a16="http://schemas.microsoft.com/office/drawing/2014/main" id="{95279451-C20F-9137-7D1A-55F0CB527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990600"/>
            <a:ext cx="9753600" cy="48768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83A8A2-F906-40B2-4381-9232AD21FF0B}"/>
              </a:ext>
            </a:extLst>
          </p:cNvPr>
          <p:cNvSpPr txBox="1"/>
          <p:nvPr/>
        </p:nvSpPr>
        <p:spPr>
          <a:xfrm>
            <a:off x="5622324" y="5867400"/>
            <a:ext cx="7451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Ilulissat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32811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C5BDD618-BDDE-A45B-5490-6410F6E30F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809" y="819000"/>
            <a:ext cx="9206381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166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plein air, eau&#10;&#10;Description générée automatiquement">
            <a:extLst>
              <a:ext uri="{FF2B5EF4-FFF2-40B4-BE49-F238E27FC236}">
                <a16:creationId xmlns:a16="http://schemas.microsoft.com/office/drawing/2014/main" id="{25E57F53-2D69-646E-ED93-F668EC2491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956" y="819000"/>
            <a:ext cx="7826087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624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montagne, neige&#10;&#10;Description générée automatiquement">
            <a:extLst>
              <a:ext uri="{FF2B5EF4-FFF2-40B4-BE49-F238E27FC236}">
                <a16:creationId xmlns:a16="http://schemas.microsoft.com/office/drawing/2014/main" id="{8F7AFD16-6100-DEAD-30EF-B587BEF8E8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5279" y="921608"/>
            <a:ext cx="7861442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74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plusieurs&#10;&#10;Description générée automatiquement">
            <a:extLst>
              <a:ext uri="{FF2B5EF4-FFF2-40B4-BE49-F238E27FC236}">
                <a16:creationId xmlns:a16="http://schemas.microsoft.com/office/drawing/2014/main" id="{A16ADFDE-F6F3-F965-DAF0-4D2F748698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5279" y="909252"/>
            <a:ext cx="7861442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17FA4B-8048-7631-80F4-AD9715013A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29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eau, bateau&#10;&#10;Description générée automatiquement">
            <a:extLst>
              <a:ext uri="{FF2B5EF4-FFF2-40B4-BE49-F238E27FC236}">
                <a16:creationId xmlns:a16="http://schemas.microsoft.com/office/drawing/2014/main" id="{4DDE0B8F-FD72-36B7-CB7B-153F58E93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4588" y="761392"/>
            <a:ext cx="783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1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nature&#10;&#10;Description générée automatiquement">
            <a:extLst>
              <a:ext uri="{FF2B5EF4-FFF2-40B4-BE49-F238E27FC236}">
                <a16:creationId xmlns:a16="http://schemas.microsoft.com/office/drawing/2014/main" id="{5ABC2C02-4CD6-BD5B-262F-0115EC225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251" y="801000"/>
            <a:ext cx="9341497" cy="52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677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mammifère, plein air, mammifère aquatiques&#10;&#10;Description générée automatiquement">
            <a:extLst>
              <a:ext uri="{FF2B5EF4-FFF2-40B4-BE49-F238E27FC236}">
                <a16:creationId xmlns:a16="http://schemas.microsoft.com/office/drawing/2014/main" id="{7C2B9014-F0FD-A809-5428-6F615C4BE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7286" y="914743"/>
            <a:ext cx="9297428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986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port, personne&#10;&#10;Description générée automatiquement">
            <a:extLst>
              <a:ext uri="{FF2B5EF4-FFF2-40B4-BE49-F238E27FC236}">
                <a16:creationId xmlns:a16="http://schemas.microsoft.com/office/drawing/2014/main" id="{60074159-5843-BF30-E039-986FA41873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190" y="963828"/>
            <a:ext cx="7592711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A2FA41-4A66-248A-6F52-624C0C85589C}"/>
              </a:ext>
            </a:extLst>
          </p:cNvPr>
          <p:cNvSpPr txBox="1"/>
          <p:nvPr/>
        </p:nvSpPr>
        <p:spPr>
          <a:xfrm>
            <a:off x="8619610" y="2887701"/>
            <a:ext cx="2743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Rentrée des classes en août à </a:t>
            </a:r>
            <a:r>
              <a:rPr lang="fr-FR" sz="2000" b="1" dirty="0" err="1">
                <a:solidFill>
                  <a:schemeClr val="bg1"/>
                </a:solidFill>
              </a:rPr>
              <a:t>Upernavik</a:t>
            </a:r>
            <a:r>
              <a:rPr lang="fr-FR" sz="2000" b="1" dirty="0">
                <a:solidFill>
                  <a:schemeClr val="bg1"/>
                </a:solidFill>
              </a:rPr>
              <a:t>. Surtout des enfants inuits, chacun tenant un petit drapeau du Groenland.</a:t>
            </a:r>
          </a:p>
        </p:txBody>
      </p:sp>
    </p:spTree>
    <p:extLst>
      <p:ext uri="{BB962C8B-B14F-4D97-AF65-F5344CB8AC3E}">
        <p14:creationId xmlns:p14="http://schemas.microsoft.com/office/powerpoint/2010/main" val="3391647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&#10;&#10;Description générée automatiquement">
            <a:extLst>
              <a:ext uri="{FF2B5EF4-FFF2-40B4-BE49-F238E27FC236}">
                <a16:creationId xmlns:a16="http://schemas.microsoft.com/office/drawing/2014/main" id="{41FDD7E4-B99F-A7B7-7D8C-ABE7F8B4A4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3483" y="819000"/>
            <a:ext cx="783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FA185E-918C-BC49-94F7-D85CD54B9787}"/>
              </a:ext>
            </a:extLst>
          </p:cNvPr>
          <p:cNvSpPr txBox="1"/>
          <p:nvPr/>
        </p:nvSpPr>
        <p:spPr>
          <a:xfrm>
            <a:off x="782975" y="6039000"/>
            <a:ext cx="10911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Les Inuits du Groenland sont les descendants directs des Inuits d'Asie qui ont colonisé la plus grande île du monde au 13ème siècle.</a:t>
            </a:r>
          </a:p>
        </p:txBody>
      </p:sp>
    </p:spTree>
    <p:extLst>
      <p:ext uri="{BB962C8B-B14F-4D97-AF65-F5344CB8AC3E}">
        <p14:creationId xmlns:p14="http://schemas.microsoft.com/office/powerpoint/2010/main" val="230906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nature, plein air&#10;&#10;Description générée automatiquement">
            <a:extLst>
              <a:ext uri="{FF2B5EF4-FFF2-40B4-BE49-F238E27FC236}">
                <a16:creationId xmlns:a16="http://schemas.microsoft.com/office/drawing/2014/main" id="{A14F4A8E-7E4D-1BC0-02AB-AC988C3B63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316" r="-2422"/>
          <a:stretch/>
        </p:blipFill>
        <p:spPr>
          <a:xfrm>
            <a:off x="2177082" y="819000"/>
            <a:ext cx="7837835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79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&#10;&#10;Description générée automatiquement">
            <a:extLst>
              <a:ext uri="{FF2B5EF4-FFF2-40B4-BE49-F238E27FC236}">
                <a16:creationId xmlns:a16="http://schemas.microsoft.com/office/drawing/2014/main" id="{21DC01D1-8911-68D7-0CE6-2A0279C5BB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7082" y="1070586"/>
            <a:ext cx="7837835" cy="471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473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neige, plein air, mammifère aquatiques&#10;&#10;Description générée automatiquement">
            <a:extLst>
              <a:ext uri="{FF2B5EF4-FFF2-40B4-BE49-F238E27FC236}">
                <a16:creationId xmlns:a16="http://schemas.microsoft.com/office/drawing/2014/main" id="{86937BE4-BCF9-3EB9-FC33-B5AE1235EC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7082" y="1033516"/>
            <a:ext cx="7837835" cy="479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03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plein air, montagne, ciel&#10;&#10;Description générée automatiquement">
            <a:extLst>
              <a:ext uri="{FF2B5EF4-FFF2-40B4-BE49-F238E27FC236}">
                <a16:creationId xmlns:a16="http://schemas.microsoft.com/office/drawing/2014/main" id="{228B1BCB-0D98-A4B5-E3F2-C756FA51C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00" y="819000"/>
            <a:ext cx="1044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410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plein air, ciel, eau&#10;&#10;Description générée automatiquement">
            <a:extLst>
              <a:ext uri="{FF2B5EF4-FFF2-40B4-BE49-F238E27FC236}">
                <a16:creationId xmlns:a16="http://schemas.microsoft.com/office/drawing/2014/main" id="{0E4645AA-0848-2D1E-7CC1-68ACD5907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415" y="819000"/>
            <a:ext cx="10419169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21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plein air&#10;&#10;Description générée automatiquement">
            <a:extLst>
              <a:ext uri="{FF2B5EF4-FFF2-40B4-BE49-F238E27FC236}">
                <a16:creationId xmlns:a16="http://schemas.microsoft.com/office/drawing/2014/main" id="{1562FA38-6CE5-FF76-87C9-ED824D4290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7343" y="939800"/>
            <a:ext cx="7817313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859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route&#10;&#10;Description générée automatiquement">
            <a:extLst>
              <a:ext uri="{FF2B5EF4-FFF2-40B4-BE49-F238E27FC236}">
                <a16:creationId xmlns:a16="http://schemas.microsoft.com/office/drawing/2014/main" id="{DE665666-BEA9-1103-7EC3-F7815388F8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819000"/>
            <a:ext cx="783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5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ciel, plein air, nature&#10;&#10;Description générée automatiquement">
            <a:extLst>
              <a:ext uri="{FF2B5EF4-FFF2-40B4-BE49-F238E27FC236}">
                <a16:creationId xmlns:a16="http://schemas.microsoft.com/office/drawing/2014/main" id="{92B9B028-C25E-68FE-8CF4-C6253693A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819000"/>
            <a:ext cx="783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1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promontoire&#10;&#10;Description générée automatiquement">
            <a:extLst>
              <a:ext uri="{FF2B5EF4-FFF2-40B4-BE49-F238E27FC236}">
                <a16:creationId xmlns:a16="http://schemas.microsoft.com/office/drawing/2014/main" id="{CD7A990C-FAFE-1600-5A38-4CF4C8DA51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975" y="1269000"/>
            <a:ext cx="7646400" cy="43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BB7AE9-DAC6-A188-FFA8-58F4B90CE975}"/>
              </a:ext>
            </a:extLst>
          </p:cNvPr>
          <p:cNvSpPr txBox="1"/>
          <p:nvPr/>
        </p:nvSpPr>
        <p:spPr>
          <a:xfrm>
            <a:off x="8167816" y="2224215"/>
            <a:ext cx="37646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L’</a:t>
            </a:r>
            <a:r>
              <a:rPr lang="fr-FR" sz="2800" b="1" dirty="0" err="1">
                <a:solidFill>
                  <a:schemeClr val="bg1"/>
                </a:solidFill>
              </a:rPr>
              <a:t>Ilulissat</a:t>
            </a:r>
            <a:r>
              <a:rPr lang="fr-FR" sz="2800" b="1" dirty="0">
                <a:solidFill>
                  <a:schemeClr val="bg1"/>
                </a:solidFill>
              </a:rPr>
              <a:t> (Groenland )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3B5B96C-1A62-BEC8-2F59-A2FB57C1F2C7}"/>
              </a:ext>
            </a:extLst>
          </p:cNvPr>
          <p:cNvSpPr txBox="1"/>
          <p:nvPr/>
        </p:nvSpPr>
        <p:spPr>
          <a:xfrm>
            <a:off x="9551775" y="4508010"/>
            <a:ext cx="3150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86837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shred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243</Words>
  <Application>Microsoft Office PowerPoint</Application>
  <PresentationFormat>Grand écran</PresentationFormat>
  <Paragraphs>19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2023-04-23T11:11:24Z</dcterms:created>
  <dcterms:modified xsi:type="dcterms:W3CDTF">2023-04-24T05:02:30Z</dcterms:modified>
</cp:coreProperties>
</file>