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78" r:id="rId6"/>
    <p:sldId id="273" r:id="rId7"/>
    <p:sldId id="281" r:id="rId8"/>
    <p:sldId id="306" r:id="rId9"/>
    <p:sldId id="311" r:id="rId10"/>
    <p:sldId id="310" r:id="rId11"/>
    <p:sldId id="309" r:id="rId12"/>
    <p:sldId id="308" r:id="rId13"/>
    <p:sldId id="305" r:id="rId14"/>
    <p:sldId id="304" r:id="rId15"/>
    <p:sldId id="303" r:id="rId16"/>
    <p:sldId id="299" r:id="rId17"/>
    <p:sldId id="298" r:id="rId18"/>
    <p:sldId id="288" r:id="rId19"/>
    <p:sldId id="302" r:id="rId20"/>
    <p:sldId id="301" r:id="rId21"/>
    <p:sldId id="300" r:id="rId22"/>
    <p:sldId id="289" r:id="rId23"/>
    <p:sldId id="296" r:id="rId24"/>
    <p:sldId id="295" r:id="rId25"/>
    <p:sldId id="297" r:id="rId26"/>
    <p:sldId id="294" r:id="rId27"/>
    <p:sldId id="287" r:id="rId28"/>
    <p:sldId id="291" r:id="rId29"/>
    <p:sldId id="315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41564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Irlande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Ireland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B0D2BD-D359-A64A-C35A-2E3480F96E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C32E60B-A034-5625-9DA3-AF7698D7BAA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9580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252717C-B963-F3F2-E888-7E2F10C84D9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36436" y="189007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>
            <p:snd r:embed="rId2" name="An irish country  home.wav"/>
          </p:stSnd>
        </p:sndAc>
      </p:transition>
    </mc:Choice>
    <mc:Fallback xmlns="">
      <p:transition spd="slow" advClick="0" advTm="15000">
        <p:split orient="vert"/>
        <p:sndAc>
          <p:stSnd>
            <p:snd r:embed="rId4" name="An irish country 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612E23-8BB9-D19C-8217-C0A3E4F77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1458BA5-DEA5-7A43-02F7-D54A159CAB27}"/>
              </a:ext>
            </a:extLst>
          </p:cNvPr>
          <p:cNvSpPr/>
          <p:nvPr/>
        </p:nvSpPr>
        <p:spPr>
          <a:xfrm>
            <a:off x="3935760" y="548680"/>
            <a:ext cx="5472608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Irsko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</a:t>
            </a: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Ireland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Éire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BC85FA-AD70-9799-FE8F-7C7CE621E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E4B342-12AD-40F8-05F7-212B6386C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BE08291A-3F81-6030-05D1-D46608EFE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7589F3-DCC8-884D-0964-F3595330C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CFD60A-CCD8-B1DB-B171-6D98F41A0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219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3D3207-88E6-D811-CCCF-FB6FA4DD6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7553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91DA62-668C-7A57-A7CD-CD60B935B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98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BAD19A-917B-CF3A-8E6C-98F344D3DC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8455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06AFB0-13B1-70E8-2AEA-633E81D5B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0880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D930E4-33C4-C351-AEE6-BC98742DC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3662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31C30F-F996-DC6B-1CCC-1AA7AB289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808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71CEB8-842D-6D01-DE3A-8E51B4B845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212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51A45F2-678D-90A7-617D-33A9AF585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268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66F1F9-5BA0-45B7-8A89-50A6F3042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175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5C55DA-6A8F-D60C-CA2A-98A455266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95C67E-2C76-49CC-1AA4-1742069E6A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7492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6DCD0F1-25B0-4664-A02E-50896D5B7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339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1BD8E3-DC68-5CE8-9F1B-9A31D0A96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1314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4DC633-B5AD-136F-435F-4B1BEA1EF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56B664-81AA-CF9E-68F7-585320FA3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453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11DFA7-FCDC-9661-FEFB-19BCC13B6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139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F3602F-A4E2-EE82-8880-A7AA79D98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865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CAA8E5-4645-6F85-A85C-C09F4EA1C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951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0D1872-4CAC-6D65-B3D1-FBE07336C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57CD2B-F5F8-0A11-A0DA-E8BA953BF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An irish country  home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An irish country  home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2D8AFA8-CF09-A4C7-7823-706FBA08E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3464EE7-8DE2-9373-F5DE-A4BE509C1165}"/>
              </a:ext>
            </a:extLst>
          </p:cNvPr>
          <p:cNvSpPr/>
          <p:nvPr/>
        </p:nvSpPr>
        <p:spPr>
          <a:xfrm>
            <a:off x="8248760" y="5712741"/>
            <a:ext cx="364388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593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</TotalTime>
  <Words>35</Words>
  <Application>Microsoft Office PowerPoint</Application>
  <PresentationFormat>Širokoúhlá obrazovka</PresentationFormat>
  <Paragraphs>11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117</cp:revision>
  <dcterms:created xsi:type="dcterms:W3CDTF">2020-02-21T13:54:42Z</dcterms:created>
  <dcterms:modified xsi:type="dcterms:W3CDTF">2023-04-29T15:02:38Z</dcterms:modified>
</cp:coreProperties>
</file>