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80" r:id="rId5"/>
    <p:sldId id="281" r:id="rId6"/>
    <p:sldId id="278" r:id="rId7"/>
    <p:sldId id="285" r:id="rId8"/>
    <p:sldId id="288" r:id="rId9"/>
    <p:sldId id="319" r:id="rId10"/>
    <p:sldId id="318" r:id="rId11"/>
    <p:sldId id="292" r:id="rId12"/>
    <p:sldId id="317" r:id="rId13"/>
    <p:sldId id="315" r:id="rId14"/>
    <p:sldId id="316" r:id="rId15"/>
    <p:sldId id="301" r:id="rId16"/>
    <p:sldId id="304" r:id="rId17"/>
    <p:sldId id="294" r:id="rId18"/>
    <p:sldId id="293" r:id="rId19"/>
    <p:sldId id="300" r:id="rId20"/>
    <p:sldId id="313" r:id="rId21"/>
    <p:sldId id="311" r:id="rId22"/>
    <p:sldId id="310" r:id="rId23"/>
    <p:sldId id="299" r:id="rId24"/>
    <p:sldId id="295" r:id="rId25"/>
    <p:sldId id="309" r:id="rId26"/>
    <p:sldId id="306" r:id="rId27"/>
    <p:sldId id="307" r:id="rId28"/>
    <p:sldId id="297" r:id="rId29"/>
    <p:sldId id="302" r:id="rId30"/>
    <p:sldId id="298" r:id="rId31"/>
    <p:sldId id="296" r:id="rId32"/>
    <p:sldId id="287" r:id="rId33"/>
    <p:sldId id="289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94660"/>
  </p:normalViewPr>
  <p:slideViewPr>
    <p:cSldViewPr>
      <p:cViewPr varScale="1">
        <p:scale>
          <a:sx n="63" d="100"/>
          <a:sy n="63" d="100"/>
        </p:scale>
        <p:origin x="527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29.04.2023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656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E0678FA-DFC9-64E8-7D30-83474E3CB318}"/>
              </a:ext>
            </a:extLst>
          </p:cNvPr>
          <p:cNvSpPr/>
          <p:nvPr/>
        </p:nvSpPr>
        <p:spPr>
          <a:xfrm>
            <a:off x="13855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321B6A-A9DB-48DB-A420-5EF9B9F95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1A7C91E-FE61-44BA-88C7-4039388BE1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1" y="93769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B29C16C-6292-48DB-9171-FF6A5A2950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4548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China Healing Relax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China Healing Rela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697620D-6865-462F-BB5B-86CC9CD853B3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1996970-349E-4E1D-AC7F-65535A7B70B8}"/>
              </a:ext>
            </a:extLst>
          </p:cNvPr>
          <p:cNvSpPr/>
          <p:nvPr/>
        </p:nvSpPr>
        <p:spPr>
          <a:xfrm>
            <a:off x="7176120" y="895966"/>
            <a:ext cx="338437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ČÍNA  20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B7FA8F-2D73-4DB7-B7CF-0022B78B7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32" y="548680"/>
            <a:ext cx="1084386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09ECD7-38FB-4370-95D4-3DA190516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28C7F95A-DABE-41C4-B0CA-A73924A0E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68BBAB-F56A-4FEB-A14C-0AE6698AA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038605E-C661-4B3B-B179-4D8888ADA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BED96B-A00F-4126-8F4C-B83FAB54A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11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872F80-F136-43F0-BB67-CC523933F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791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619229-7321-49C9-93BD-B4EF96DE6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5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973116-FC42-48D3-BA9D-B2B1EA171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322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36D2BE-DC9D-4655-9C30-53222F9F8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923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420CB0-DE62-42C1-84C5-2E5DC596F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437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5FE903-BDA9-41D4-B16B-B8DD90EF0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8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AF0E87-C274-42C7-BA09-8EC089057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3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1B11E94-9A37-40C6-B487-8F9A561E0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64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30ADE3-C417-4E49-9F5E-35CB3D46A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38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B97878-4752-4F80-A829-1F6466EAA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14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42643B-FDB5-4B0C-A98A-87DE55605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520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A06D05-2CD9-4DD4-B5A0-93ACF7A33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963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C98A91-2631-4D4B-AB22-F0D2528B6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79001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58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CD0BFE-0D0C-4D7E-9395-59F79DEE8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3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15C124D-BE61-42A4-97D3-CF5AD135F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667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29004A-504F-4E08-9F00-8186F58B1D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58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6DF795-219D-4617-AF9C-643B940A3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29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8851C1-5526-4F27-AD5A-C47FE20DB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4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394963-B2BF-4D22-AF06-AE37EDBB6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33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743D6AA-186F-44D2-ACD7-260ADDA7D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40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8E371D-10DA-4557-8B18-6A06FF419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15649D0-ECBA-4A29-AFF6-C8040D603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559496" y="548678"/>
            <a:ext cx="1656184" cy="36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159E946-FE35-4FF3-816E-D774CF4C5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57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5BEF172-1CE1-4A43-8DAC-9E6B47BFD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00302D0-847C-4381-A589-08431D08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E5C34E0-EBAA-9449-AF11-3A44D6501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D3AB06A-2552-11E1-E31A-4F149CF8D63C}"/>
              </a:ext>
            </a:extLst>
          </p:cNvPr>
          <p:cNvSpPr/>
          <p:nvPr/>
        </p:nvSpPr>
        <p:spPr>
          <a:xfrm>
            <a:off x="4267129" y="5529841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51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2023-04-29T15:21:58Z</dcterms:modified>
</cp:coreProperties>
</file>