
<file path=[Content_Types].xml><?xml version="1.0" encoding="utf-8"?>
<Types xmlns="http://schemas.openxmlformats.org/package/2006/content-types">
  <Default Extension="jfif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312" r:id="rId5"/>
    <p:sldId id="285" r:id="rId6"/>
    <p:sldId id="309" r:id="rId7"/>
    <p:sldId id="311" r:id="rId8"/>
    <p:sldId id="310" r:id="rId9"/>
    <p:sldId id="302" r:id="rId10"/>
    <p:sldId id="308" r:id="rId11"/>
    <p:sldId id="307" r:id="rId12"/>
    <p:sldId id="305" r:id="rId13"/>
    <p:sldId id="306" r:id="rId14"/>
    <p:sldId id="304" r:id="rId15"/>
    <p:sldId id="303" r:id="rId16"/>
    <p:sldId id="301" r:id="rId17"/>
    <p:sldId id="281" r:id="rId18"/>
    <p:sldId id="300" r:id="rId19"/>
    <p:sldId id="280" r:id="rId20"/>
    <p:sldId id="299" r:id="rId21"/>
    <p:sldId id="298" r:id="rId22"/>
    <p:sldId id="297" r:id="rId23"/>
    <p:sldId id="296" r:id="rId24"/>
    <p:sldId id="295" r:id="rId25"/>
    <p:sldId id="294" r:id="rId26"/>
    <p:sldId id="288" r:id="rId27"/>
    <p:sldId id="292" r:id="rId28"/>
    <p:sldId id="293" r:id="rId29"/>
    <p:sldId id="289" r:id="rId30"/>
    <p:sldId id="287" r:id="rId31"/>
    <p:sldId id="291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fi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7641701-18D0-BF90-9CD3-810A90D28A91}"/>
              </a:ext>
            </a:extLst>
          </p:cNvPr>
          <p:cNvSpPr/>
          <p:nvPr/>
        </p:nvSpPr>
        <p:spPr>
          <a:xfrm>
            <a:off x="41564" y="1700808"/>
            <a:ext cx="1215043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Traktory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Tracteurs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7C5FCB-DEDB-4A9D-81C5-937C49AE18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43639391-735A-4CC3-93D9-6F0AB8CDFF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15880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6885D8ED-3896-4385-AE2E-B6484EB0A87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56516" y="1845771"/>
            <a:ext cx="1819604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This Country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This Count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00A14ED-455B-4365-B3C5-B0AB071FC981}"/>
              </a:ext>
            </a:extLst>
          </p:cNvPr>
          <p:cNvSpPr txBox="1"/>
          <p:nvPr/>
        </p:nvSpPr>
        <p:spPr>
          <a:xfrm>
            <a:off x="0" y="6381328"/>
            <a:ext cx="13584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    </a:t>
            </a:r>
            <a:r>
              <a:rPr lang="az-Cyrl-AZ" sz="2400" b="1" dirty="0">
                <a:solidFill>
                  <a:srgbClr val="FF0000"/>
                </a:solidFill>
              </a:rPr>
              <a:t>Тракторы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Trattori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Tractoare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Tractors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Tractoren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Tractores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Tratores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Traktorok</a:t>
            </a:r>
            <a:r>
              <a:rPr lang="cs-CZ" sz="2400" b="1" dirty="0">
                <a:solidFill>
                  <a:srgbClr val="FF0000"/>
                </a:solidFill>
              </a:rPr>
              <a:t>  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>
                <a:solidFill>
                  <a:srgbClr val="FF0000"/>
                </a:solidFill>
              </a:rPr>
              <a:t>                                                                                                                            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667BDE6-AACD-4CCA-97C4-43F061782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88EC17F3-D4E5-498F-A379-9238B1B4D066}"/>
              </a:ext>
            </a:extLst>
          </p:cNvPr>
          <p:cNvSpPr/>
          <p:nvPr/>
        </p:nvSpPr>
        <p:spPr>
          <a:xfrm>
            <a:off x="839416" y="5262088"/>
            <a:ext cx="374441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Traktory </a:t>
            </a:r>
            <a:r>
              <a:rPr lang="cs-CZ" sz="48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</a:t>
            </a:r>
            <a:endParaRPr lang="cs-CZ" sz="48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D1C629-4737-4B70-9C4A-9AE47610F7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1234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0F7A2E-3C2A-490E-9E7D-7B7C18285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B3F2DB-D832-45E7-BAA1-6042AF61D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2326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A6EA61-353B-4D6C-ABDA-09C59E123C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9900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F7CCDA-0ABF-4AEE-B9FD-0450C85D4C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63" y="548680"/>
            <a:ext cx="10813137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0919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20C35C-84D7-4CB1-B760-BBFC9E62B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34280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B81F10-440A-4C76-AF73-180EFBA11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0001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B198CD-895C-41E1-9833-8B7C08EC09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4379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A08A74-00D9-4122-9C7B-7F77F4F966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0891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4A3793-4AD1-4ED2-A08D-ADA3BB1F73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2890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86A47D-7AD1-4F06-9123-8B21B54298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879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7BAC0BD-2669-440A-AF30-83EDCFCC4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5149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02578F-D1F8-4538-A288-C37F83EFC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5974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730CC0-9029-423C-929C-1F2C9F980B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5B47E1-3BDC-4159-9EF3-FD23FC0F3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679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26708B0-7FC8-4590-BC86-608747BAAC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743804-809D-49F1-9D92-1FD8E6D0FE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3602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88AD10-7139-46BA-BD91-264D48274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867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E5E052-E636-4252-92C6-5EABCD91D2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3331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44C95CF-25C3-4E06-986D-B404A0B523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5751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801F0E-4241-4A28-AA1E-2F8446D930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0183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BED388-2353-416B-A4B7-0878AE3C2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0533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BC85D49-B1A6-498B-9C9B-560A2CBA0D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1778C6-BD41-4AF2-9B30-111D017F68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4219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B07201-E447-4FD0-A4A8-9EC2ECCC0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900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E9D13E-FCD5-43EB-A769-C919CEC9D9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E4BAC1-4A1E-4FCC-88F3-8053CFF0EC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384F5F-C754-44DA-86E4-97087CEA9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2FA79B1-D922-F692-CA6A-049DFC864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C33C321B-BD03-48D1-79CC-88CC327F8BAA}"/>
              </a:ext>
            </a:extLst>
          </p:cNvPr>
          <p:cNvSpPr/>
          <p:nvPr/>
        </p:nvSpPr>
        <p:spPr>
          <a:xfrm>
            <a:off x="7851647" y="5418849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338</TotalTime>
  <Words>40</Words>
  <Application>Microsoft Office PowerPoint</Application>
  <PresentationFormat>Širokoúhlá obrazovka</PresentationFormat>
  <Paragraphs>12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2023-04-21T19:50:07Z</dcterms:modified>
</cp:coreProperties>
</file>