
<file path=[Content_Types].xml><?xml version="1.0" encoding="utf-8"?>
<Types xmlns="http://schemas.openxmlformats.org/package/2006/content-types">
  <Default Extension="jfif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99" r:id="rId6"/>
    <p:sldId id="298" r:id="rId7"/>
    <p:sldId id="297" r:id="rId8"/>
    <p:sldId id="296" r:id="rId9"/>
    <p:sldId id="295" r:id="rId10"/>
    <p:sldId id="294" r:id="rId11"/>
    <p:sldId id="293" r:id="rId12"/>
    <p:sldId id="305" r:id="rId13"/>
    <p:sldId id="312" r:id="rId14"/>
    <p:sldId id="304" r:id="rId15"/>
    <p:sldId id="303" r:id="rId16"/>
    <p:sldId id="302" r:id="rId17"/>
    <p:sldId id="301" r:id="rId18"/>
    <p:sldId id="300" r:id="rId19"/>
    <p:sldId id="309" r:id="rId20"/>
    <p:sldId id="310" r:id="rId21"/>
    <p:sldId id="308" r:id="rId22"/>
    <p:sldId id="307" r:id="rId23"/>
    <p:sldId id="311" r:id="rId24"/>
    <p:sldId id="306" r:id="rId25"/>
    <p:sldId id="292" r:id="rId26"/>
    <p:sldId id="273" r:id="rId27"/>
    <p:sldId id="281" r:id="rId28"/>
    <p:sldId id="278" r:id="rId29"/>
    <p:sldId id="285" r:id="rId30"/>
    <p:sldId id="288" r:id="rId31"/>
    <p:sldId id="287" r:id="rId32"/>
    <p:sldId id="289" r:id="rId33"/>
    <p:sldId id="291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fi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5B569AC-3BD7-2318-7E7C-E7060A343EA2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6A4602-7596-49AA-ABFD-B7FF0ED0C3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9797624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4A27071-2A02-43B5-B27E-8CADC4831069}"/>
              </a:ext>
            </a:extLst>
          </p:cNvPr>
          <p:cNvSpPr/>
          <p:nvPr/>
        </p:nvSpPr>
        <p:spPr>
          <a:xfrm>
            <a:off x="10493024" y="548680"/>
            <a:ext cx="1003576" cy="5760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2875F34F-7713-4E3A-8C2F-61383B3E152C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01678F22-BAE5-4F02-8A27-1939F0A3E05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88288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B00229E6-A85F-4B76-B29B-20AD12B73C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28924" y="217810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Bring it on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Bring it 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5467C8-B834-46A3-B4E6-F873EDB18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6014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3DAD7F84-D285-478E-8399-5B89C4A80073}"/>
              </a:ext>
            </a:extLst>
          </p:cNvPr>
          <p:cNvSpPr/>
          <p:nvPr/>
        </p:nvSpPr>
        <p:spPr>
          <a:xfrm>
            <a:off x="7464152" y="692696"/>
            <a:ext cx="3883832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Svět motorů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 76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6E6C8A8F-59AB-4EA3-8012-93478038787A}"/>
              </a:ext>
            </a:extLst>
          </p:cNvPr>
          <p:cNvSpPr/>
          <p:nvPr/>
        </p:nvSpPr>
        <p:spPr>
          <a:xfrm>
            <a:off x="0" y="6150110"/>
            <a:ext cx="12192000" cy="7078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12E7BA65-BF39-4CD6-8FA6-1A6D4B454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150111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8DEC9E2-7074-4BE5-96E5-5AE14F005DDB}"/>
              </a:ext>
            </a:extLst>
          </p:cNvPr>
          <p:cNvSpPr/>
          <p:nvPr/>
        </p:nvSpPr>
        <p:spPr>
          <a:xfrm>
            <a:off x="695400" y="548677"/>
            <a:ext cx="10801200" cy="5601431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6BDFE76-02DB-4004-8FA2-792D40372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5A941F-BEC6-4202-9387-C86B5BB30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177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FCDA2F-F28A-4BBE-A570-7F695F0D57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263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2ACCCC-20F9-43FE-9E6D-CDDDC62A2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530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E92DFA-C8BD-4ACC-B42D-0768966AE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1111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8A379D-EE2D-41EC-814B-05C13EEA7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416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2997F0-1A4F-4D53-BB12-2B57DC5E6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0053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11B0B2-53BE-4CE5-B47E-3EF07EB33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9750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014280-7EA6-42BD-BC18-2C39068E6E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390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71B465-5A56-42D1-BDFA-5ADB9676C1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36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0CA2B1-52E6-4F8D-9CCA-6FECA26E3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9206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9C3D15-A171-4002-8A98-9ED830AA5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1670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418C0E-6B49-458A-8FA4-612A3B208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130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D102C0-0D7C-4D5B-AABF-74A6629FD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201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49460A-C3F2-4F65-92C2-2E80553814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124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BE0EC5-8FF6-40CF-BFCB-E59E049755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952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524232-21B3-404D-95E9-53C160D42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379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37371A-3CCA-4C87-9EF0-C412BC4E1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2FCE471-AD86-4DBC-B3AB-F88D4BCFB0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5000713"/>
            <a:ext cx="2520280" cy="130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6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4C3F88-2B10-4A0E-A520-536D33B7F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BBAEA9-62E9-4EB4-AA73-1D359D446C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836712"/>
            <a:ext cx="3240360" cy="168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54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32E9A5-155B-475F-928B-4B026CB17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876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35F3C6-F50E-4421-9710-13ED016E4E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040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617522-7306-4687-821C-E894BA10A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6732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8FBD7C6F-3726-49A1-87A7-9C88FA233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EA106E-DDFA-473C-A88C-CE36E911F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162465-82B4-4A6B-A5EA-9FA3267B1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2D9451-4C4C-48CB-A01C-75C919F4D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66324A-EF1B-468A-9290-AF444648E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89BE10-0715-4C4C-B14E-FAFDC32811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A9594B-F2B2-4FF4-B89C-7B8E28E52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DAAFF8-C59A-414A-8AEF-7AACAF93E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5D55E83-B85A-D9AB-3054-FAAA37122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66" y="494108"/>
            <a:ext cx="10831334" cy="56868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D1644465-1D6C-0697-5011-941D7AAE33EA}"/>
              </a:ext>
            </a:extLst>
          </p:cNvPr>
          <p:cNvSpPr/>
          <p:nvPr/>
        </p:nvSpPr>
        <p:spPr>
          <a:xfrm>
            <a:off x="3107668" y="515811"/>
            <a:ext cx="57606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a nice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343</TotalTime>
  <Words>67</Words>
  <Application>Microsoft Office PowerPoint</Application>
  <PresentationFormat>Širokoúhlá obrazovka</PresentationFormat>
  <Paragraphs>11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2023-04-25T14:39:34Z</dcterms:modified>
</cp:coreProperties>
</file>