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505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4.png"/><Relationship Id="rId18" Type="http://schemas.openxmlformats.org/officeDocument/2006/relationships/audio" Target="../media/audio12.wav"/><Relationship Id="rId3" Type="http://schemas.openxmlformats.org/officeDocument/2006/relationships/image" Target="../media/image1.png"/><Relationship Id="rId21" Type="http://schemas.openxmlformats.org/officeDocument/2006/relationships/image" Target="../media/image8.gif"/><Relationship Id="rId7" Type="http://schemas.openxmlformats.org/officeDocument/2006/relationships/audio" Target="../media/audio4.wav"/><Relationship Id="rId12" Type="http://schemas.openxmlformats.org/officeDocument/2006/relationships/image" Target="../media/image3.gif"/><Relationship Id="rId17" Type="http://schemas.openxmlformats.org/officeDocument/2006/relationships/audio" Target="../media/audio11.wav"/><Relationship Id="rId2" Type="http://schemas.openxmlformats.org/officeDocument/2006/relationships/audio" Target="../media/audio1.wav"/><Relationship Id="rId16" Type="http://schemas.openxmlformats.org/officeDocument/2006/relationships/audio" Target="../media/audio10.wav"/><Relationship Id="rId20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2.png"/><Relationship Id="rId15" Type="http://schemas.openxmlformats.org/officeDocument/2006/relationships/audio" Target="../media/audio9.wav"/><Relationship Id="rId10" Type="http://schemas.openxmlformats.org/officeDocument/2006/relationships/audio" Target="../media/audio7.wav"/><Relationship Id="rId19" Type="http://schemas.openxmlformats.org/officeDocument/2006/relationships/image" Target="../media/image6.gif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image" Target="../media/image5.png"/><Relationship Id="rId22" Type="http://schemas.openxmlformats.org/officeDocument/2006/relationships/image" Target="../media/image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0" y="1536174"/>
            <a:ext cx="9144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Oldies but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goodies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665B46E-27DA-64D2-4C15-D8B7F2BE1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24" y="483216"/>
            <a:ext cx="4572000" cy="5576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383CB462-8233-513F-1DFA-18C645009F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462151" y="446404"/>
            <a:ext cx="4634224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bdélník 8">
            <a:extLst>
              <a:ext uri="{FF2B5EF4-FFF2-40B4-BE49-F238E27FC236}">
                <a16:creationId xmlns:a16="http://schemas.microsoft.com/office/drawing/2014/main" id="{3E4C5FFB-031E-B15D-B14B-9BD7F6093D8D}"/>
              </a:ext>
            </a:extLst>
          </p:cNvPr>
          <p:cNvSpPr/>
          <p:nvPr/>
        </p:nvSpPr>
        <p:spPr>
          <a:xfrm>
            <a:off x="33451" y="6531706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13" name="Obrázek 12">
            <a:hlinkClick r:id="" action="ppaction://noaction">
              <a:snd r:embed="rId4" name="01 Everybody loves somebody.wav"/>
            </a:hlinkClick>
            <a:extLst>
              <a:ext uri="{FF2B5EF4-FFF2-40B4-BE49-F238E27FC236}">
                <a16:creationId xmlns:a16="http://schemas.microsoft.com/office/drawing/2014/main" id="{0D98F063-7215-246C-0794-77BF36C946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854" y="1868726"/>
            <a:ext cx="791271" cy="791271"/>
          </a:xfrm>
          <a:prstGeom prst="rect">
            <a:avLst/>
          </a:prstGeom>
        </p:spPr>
      </p:pic>
      <p:pic>
        <p:nvPicPr>
          <p:cNvPr id="15" name="Obrázek 14">
            <a:hlinkClick r:id="" action="ppaction://noaction">
              <a:snd r:embed="rId6" name="02 Stumblin' in.wav"/>
            </a:hlinkClick>
            <a:extLst>
              <a:ext uri="{FF2B5EF4-FFF2-40B4-BE49-F238E27FC236}">
                <a16:creationId xmlns:a16="http://schemas.microsoft.com/office/drawing/2014/main" id="{89414F45-3C12-1F39-21CA-98ED31ACA2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542" y="2953018"/>
            <a:ext cx="791271" cy="791271"/>
          </a:xfrm>
          <a:prstGeom prst="rect">
            <a:avLst/>
          </a:prstGeom>
        </p:spPr>
      </p:pic>
      <p:pic>
        <p:nvPicPr>
          <p:cNvPr id="16" name="Obrázek 15">
            <a:hlinkClick r:id="" action="ppaction://noaction">
              <a:snd r:embed="rId7" name="03 Echoes in the rain.wav"/>
            </a:hlinkClick>
            <a:extLst>
              <a:ext uri="{FF2B5EF4-FFF2-40B4-BE49-F238E27FC236}">
                <a16:creationId xmlns:a16="http://schemas.microsoft.com/office/drawing/2014/main" id="{6C1AED97-05A8-ACA4-1C68-55C9F08102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62" y="3864033"/>
            <a:ext cx="791271" cy="791271"/>
          </a:xfrm>
          <a:prstGeom prst="rect">
            <a:avLst/>
          </a:prstGeom>
        </p:spPr>
      </p:pic>
      <p:pic>
        <p:nvPicPr>
          <p:cNvPr id="17" name="Obrázek 16">
            <a:hlinkClick r:id="" action="ppaction://noaction">
              <a:snd r:embed="rId8" name="04 Sacrifice.wav"/>
            </a:hlinkClick>
            <a:extLst>
              <a:ext uri="{FF2B5EF4-FFF2-40B4-BE49-F238E27FC236}">
                <a16:creationId xmlns:a16="http://schemas.microsoft.com/office/drawing/2014/main" id="{9F769E0C-4517-C0AE-9BEA-40A2C06E09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67" y="4826849"/>
            <a:ext cx="791271" cy="791271"/>
          </a:xfrm>
          <a:prstGeom prst="rect">
            <a:avLst/>
          </a:prstGeom>
        </p:spPr>
      </p:pic>
      <p:pic>
        <p:nvPicPr>
          <p:cNvPr id="18" name="Obrázek 17">
            <a:hlinkClick r:id="" action="ppaction://noaction">
              <a:snd r:embed="rId9" name="09 California blue.wav"/>
            </a:hlinkClick>
            <a:extLst>
              <a:ext uri="{FF2B5EF4-FFF2-40B4-BE49-F238E27FC236}">
                <a16:creationId xmlns:a16="http://schemas.microsoft.com/office/drawing/2014/main" id="{5B854C29-EA28-4801-ADCC-F48CF3E2D3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6" y="4830882"/>
            <a:ext cx="791271" cy="791271"/>
          </a:xfrm>
          <a:prstGeom prst="rect">
            <a:avLst/>
          </a:prstGeom>
        </p:spPr>
      </p:pic>
      <p:pic>
        <p:nvPicPr>
          <p:cNvPr id="19" name="Obrázek 18">
            <a:hlinkClick r:id="" action="ppaction://noaction">
              <a:snd r:embed="rId10" name="10 In the morning.wav"/>
            </a:hlinkClick>
            <a:extLst>
              <a:ext uri="{FF2B5EF4-FFF2-40B4-BE49-F238E27FC236}">
                <a16:creationId xmlns:a16="http://schemas.microsoft.com/office/drawing/2014/main" id="{F48B96B2-3390-AEFD-47A5-F7CAD80165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3890357"/>
            <a:ext cx="791271" cy="791271"/>
          </a:xfrm>
          <a:prstGeom prst="rect">
            <a:avLst/>
          </a:prstGeom>
        </p:spPr>
      </p:pic>
      <p:pic>
        <p:nvPicPr>
          <p:cNvPr id="20" name="Obrázek 19">
            <a:hlinkClick r:id="" action="ppaction://noaction">
              <a:snd r:embed="rId11" name="11 Massachusetts.wav"/>
            </a:hlinkClick>
            <a:extLst>
              <a:ext uri="{FF2B5EF4-FFF2-40B4-BE49-F238E27FC236}">
                <a16:creationId xmlns:a16="http://schemas.microsoft.com/office/drawing/2014/main" id="{D3BA4810-103D-157A-93D0-DE4F6226A8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2974570"/>
            <a:ext cx="791271" cy="791271"/>
          </a:xfrm>
          <a:prstGeom prst="rect">
            <a:avLst/>
          </a:prstGeom>
        </p:spPr>
      </p:pic>
      <p:pic>
        <p:nvPicPr>
          <p:cNvPr id="21" name="Obrázek 20">
            <a:hlinkClick r:id="" action="ppaction://noaction">
              <a:snd r:embed="rId2" name="12  Childhood.wav"/>
            </a:hlinkClick>
            <a:extLst>
              <a:ext uri="{FF2B5EF4-FFF2-40B4-BE49-F238E27FC236}">
                <a16:creationId xmlns:a16="http://schemas.microsoft.com/office/drawing/2014/main" id="{75EBF5AC-693A-EFF8-43A7-72518EBF78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4" y="2034045"/>
            <a:ext cx="791271" cy="791271"/>
          </a:xfrm>
          <a:prstGeom prst="rect">
            <a:avLst/>
          </a:prstGeom>
        </p:spPr>
      </p:pic>
      <p:sp>
        <p:nvSpPr>
          <p:cNvPr id="23" name="3 Rectángulo">
            <a:extLst>
              <a:ext uri="{FF2B5EF4-FFF2-40B4-BE49-F238E27FC236}">
                <a16:creationId xmlns:a16="http://schemas.microsoft.com/office/drawing/2014/main" id="{2CB174F0-247F-D046-0521-292CC2C8BA1E}"/>
              </a:ext>
            </a:extLst>
          </p:cNvPr>
          <p:cNvSpPr/>
          <p:nvPr/>
        </p:nvSpPr>
        <p:spPr>
          <a:xfrm>
            <a:off x="222601" y="4607357"/>
            <a:ext cx="1852581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Echoes in the rain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4" name="3 Rectángulo">
            <a:extLst>
              <a:ext uri="{FF2B5EF4-FFF2-40B4-BE49-F238E27FC236}">
                <a16:creationId xmlns:a16="http://schemas.microsoft.com/office/drawing/2014/main" id="{59AD3755-D78D-A380-00DE-C4EBD8ED566A}"/>
              </a:ext>
            </a:extLst>
          </p:cNvPr>
          <p:cNvSpPr/>
          <p:nvPr/>
        </p:nvSpPr>
        <p:spPr>
          <a:xfrm>
            <a:off x="473707" y="5569597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Sacrifice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5" name="3 Rectángulo">
            <a:extLst>
              <a:ext uri="{FF2B5EF4-FFF2-40B4-BE49-F238E27FC236}">
                <a16:creationId xmlns:a16="http://schemas.microsoft.com/office/drawing/2014/main" id="{17D93E56-084A-BD30-1378-3EC5160040B5}"/>
              </a:ext>
            </a:extLst>
          </p:cNvPr>
          <p:cNvSpPr/>
          <p:nvPr/>
        </p:nvSpPr>
        <p:spPr>
          <a:xfrm>
            <a:off x="7199375" y="5540582"/>
            <a:ext cx="1643478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California blue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6" name="3 Rectángulo">
            <a:extLst>
              <a:ext uri="{FF2B5EF4-FFF2-40B4-BE49-F238E27FC236}">
                <a16:creationId xmlns:a16="http://schemas.microsoft.com/office/drawing/2014/main" id="{05EC94D0-C663-588E-D813-0F3022D22209}"/>
              </a:ext>
            </a:extLst>
          </p:cNvPr>
          <p:cNvSpPr/>
          <p:nvPr/>
        </p:nvSpPr>
        <p:spPr>
          <a:xfrm>
            <a:off x="7178955" y="4592568"/>
            <a:ext cx="1767370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In the morning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7" name="3 Rectángulo">
            <a:extLst>
              <a:ext uri="{FF2B5EF4-FFF2-40B4-BE49-F238E27FC236}">
                <a16:creationId xmlns:a16="http://schemas.microsoft.com/office/drawing/2014/main" id="{49A44029-1A89-854B-0524-91B1FC6542BF}"/>
              </a:ext>
            </a:extLst>
          </p:cNvPr>
          <p:cNvSpPr/>
          <p:nvPr/>
        </p:nvSpPr>
        <p:spPr>
          <a:xfrm>
            <a:off x="7147722" y="3634261"/>
            <a:ext cx="1662028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Massachusetts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8" name="3 Rectángulo">
            <a:extLst>
              <a:ext uri="{FF2B5EF4-FFF2-40B4-BE49-F238E27FC236}">
                <a16:creationId xmlns:a16="http://schemas.microsoft.com/office/drawing/2014/main" id="{FE4D3DD7-D1B2-013F-6705-37B28527B209}"/>
              </a:ext>
            </a:extLst>
          </p:cNvPr>
          <p:cNvSpPr/>
          <p:nvPr/>
        </p:nvSpPr>
        <p:spPr>
          <a:xfrm>
            <a:off x="7252482" y="2746055"/>
            <a:ext cx="1505118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Childhood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7B65DC2D-6871-F292-9632-D5AD51EF079D}"/>
              </a:ext>
            </a:extLst>
          </p:cNvPr>
          <p:cNvSpPr/>
          <p:nvPr/>
        </p:nvSpPr>
        <p:spPr>
          <a:xfrm>
            <a:off x="254936" y="2510887"/>
            <a:ext cx="1649959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Everybody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loves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somebody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3 Rectángulo">
            <a:extLst>
              <a:ext uri="{FF2B5EF4-FFF2-40B4-BE49-F238E27FC236}">
                <a16:creationId xmlns:a16="http://schemas.microsoft.com/office/drawing/2014/main" id="{8AFF5D44-C778-9530-7128-0613B3167FE5}"/>
              </a:ext>
            </a:extLst>
          </p:cNvPr>
          <p:cNvSpPr/>
          <p:nvPr/>
        </p:nvSpPr>
        <p:spPr>
          <a:xfrm>
            <a:off x="435030" y="3630789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Stumblin' in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3" name="Picture 18">
            <a:extLst>
              <a:ext uri="{FF2B5EF4-FFF2-40B4-BE49-F238E27FC236}">
                <a16:creationId xmlns:a16="http://schemas.microsoft.com/office/drawing/2014/main" id="{85D9B185-C2E8-2A6B-FFF9-968FD5B08AB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457" y="661052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1">
            <a:extLst>
              <a:ext uri="{FF2B5EF4-FFF2-40B4-BE49-F238E27FC236}">
                <a16:creationId xmlns:a16="http://schemas.microsoft.com/office/drawing/2014/main" id="{0B0A28D4-7534-46F8-CB52-8E7161CB4E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863" y="576465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" name="Text Box 47">
            <a:extLst>
              <a:ext uri="{FF2B5EF4-FFF2-40B4-BE49-F238E27FC236}">
                <a16:creationId xmlns:a16="http://schemas.microsoft.com/office/drawing/2014/main" id="{31CA9D28-15EC-611A-8028-69DBD865A5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0354" y="955560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11" name="Picture 18">
            <a:extLst>
              <a:ext uri="{FF2B5EF4-FFF2-40B4-BE49-F238E27FC236}">
                <a16:creationId xmlns:a16="http://schemas.microsoft.com/office/drawing/2014/main" id="{1959610D-30F3-BABA-9092-E8AE558EAD2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8418" y="576465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1">
            <a:extLst>
              <a:ext uri="{FF2B5EF4-FFF2-40B4-BE49-F238E27FC236}">
                <a16:creationId xmlns:a16="http://schemas.microsoft.com/office/drawing/2014/main" id="{1DA6ABAA-8055-E10B-F0A0-DCA1C36EA5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230" y="495138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" name="Text Box 47">
            <a:extLst>
              <a:ext uri="{FF2B5EF4-FFF2-40B4-BE49-F238E27FC236}">
                <a16:creationId xmlns:a16="http://schemas.microsoft.com/office/drawing/2014/main" id="{12E4E5B2-DEB3-DCB9-C299-532D83ED26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3448" y="886435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39" name="Obrázek 38">
            <a:extLst>
              <a:ext uri="{FF2B5EF4-FFF2-40B4-BE49-F238E27FC236}">
                <a16:creationId xmlns:a16="http://schemas.microsoft.com/office/drawing/2014/main" id="{7C32C206-BAD5-78DE-8BE7-61D5464ED7A1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8979" y="1326910"/>
            <a:ext cx="937452" cy="937452"/>
          </a:xfrm>
          <a:prstGeom prst="rect">
            <a:avLst/>
          </a:prstGeom>
        </p:spPr>
      </p:pic>
      <p:pic>
        <p:nvPicPr>
          <p:cNvPr id="40" name="Obrázek 39">
            <a:extLst>
              <a:ext uri="{FF2B5EF4-FFF2-40B4-BE49-F238E27FC236}">
                <a16:creationId xmlns:a16="http://schemas.microsoft.com/office/drawing/2014/main" id="{D8F5F9E6-D4CF-3E5C-BC7B-66A1B2A9B78F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6282" y="1360531"/>
            <a:ext cx="937452" cy="937452"/>
          </a:xfrm>
          <a:prstGeom prst="rect">
            <a:avLst/>
          </a:prstGeom>
        </p:spPr>
      </p:pic>
      <p:pic>
        <p:nvPicPr>
          <p:cNvPr id="4" name="Obrázek 3">
            <a:hlinkClick r:id="" action="ppaction://noaction">
              <a:snd r:embed="rId15" name="05 Alone.wav"/>
            </a:hlinkClick>
            <a:extLst>
              <a:ext uri="{FF2B5EF4-FFF2-40B4-BE49-F238E27FC236}">
                <a16:creationId xmlns:a16="http://schemas.microsoft.com/office/drawing/2014/main" id="{5210F328-0DCC-3AE1-C459-9A837A322F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867" y="4806949"/>
            <a:ext cx="791271" cy="791271"/>
          </a:xfrm>
          <a:prstGeom prst="rect">
            <a:avLst/>
          </a:prstGeom>
        </p:spPr>
      </p:pic>
      <p:pic>
        <p:nvPicPr>
          <p:cNvPr id="5" name="Obrázek 4">
            <a:hlinkClick r:id="" action="ppaction://noaction">
              <a:snd r:embed="rId16" name="07 This boy.wav"/>
            </a:hlinkClick>
            <a:extLst>
              <a:ext uri="{FF2B5EF4-FFF2-40B4-BE49-F238E27FC236}">
                <a16:creationId xmlns:a16="http://schemas.microsoft.com/office/drawing/2014/main" id="{A378BBCF-FC42-0C83-7685-D8F17336C1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3372" y="4819776"/>
            <a:ext cx="791271" cy="791271"/>
          </a:xfrm>
          <a:prstGeom prst="rect">
            <a:avLst/>
          </a:prstGeom>
        </p:spPr>
      </p:pic>
      <p:pic>
        <p:nvPicPr>
          <p:cNvPr id="6" name="Obrázek 5">
            <a:hlinkClick r:id="" action="ppaction://noaction">
              <a:snd r:embed="rId17" name="06 Only the lonely.wav"/>
            </a:hlinkClick>
            <a:extLst>
              <a:ext uri="{FF2B5EF4-FFF2-40B4-BE49-F238E27FC236}">
                <a16:creationId xmlns:a16="http://schemas.microsoft.com/office/drawing/2014/main" id="{0F70BD6F-8915-AAE8-C8C8-BA4CFD56DE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053" y="4815561"/>
            <a:ext cx="791271" cy="791271"/>
          </a:xfrm>
          <a:prstGeom prst="rect">
            <a:avLst/>
          </a:prstGeom>
        </p:spPr>
      </p:pic>
      <p:pic>
        <p:nvPicPr>
          <p:cNvPr id="7" name="Obrázek 6">
            <a:hlinkClick r:id="" action="ppaction://noaction">
              <a:snd r:embed="rId18" name="08 Silence is golden.wav"/>
            </a:hlinkClick>
            <a:extLst>
              <a:ext uri="{FF2B5EF4-FFF2-40B4-BE49-F238E27FC236}">
                <a16:creationId xmlns:a16="http://schemas.microsoft.com/office/drawing/2014/main" id="{99E730F8-D3E5-581C-94BF-9FA0D355918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3126" y="4845537"/>
            <a:ext cx="791271" cy="791271"/>
          </a:xfrm>
          <a:prstGeom prst="rect">
            <a:avLst/>
          </a:prstGeom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BDFC6BEA-B61C-A9D5-6EDE-D022588F8256}"/>
              </a:ext>
            </a:extLst>
          </p:cNvPr>
          <p:cNvSpPr/>
          <p:nvPr/>
        </p:nvSpPr>
        <p:spPr>
          <a:xfrm>
            <a:off x="6028889" y="5540582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Silence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3 Rectángulo">
            <a:extLst>
              <a:ext uri="{FF2B5EF4-FFF2-40B4-BE49-F238E27FC236}">
                <a16:creationId xmlns:a16="http://schemas.microsoft.com/office/drawing/2014/main" id="{7A6B6E2F-1182-E017-D617-EEC2667C5E14}"/>
              </a:ext>
            </a:extLst>
          </p:cNvPr>
          <p:cNvSpPr/>
          <p:nvPr/>
        </p:nvSpPr>
        <p:spPr>
          <a:xfrm>
            <a:off x="4585171" y="5510031"/>
            <a:ext cx="1457886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This boy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91B04EF7-AA5C-7468-87D1-E8FC9C345769}"/>
              </a:ext>
            </a:extLst>
          </p:cNvPr>
          <p:cNvSpPr/>
          <p:nvPr/>
        </p:nvSpPr>
        <p:spPr>
          <a:xfrm>
            <a:off x="2885097" y="5525041"/>
            <a:ext cx="1799839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Only the lonely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2" name="3 Rectángulo">
            <a:extLst>
              <a:ext uri="{FF2B5EF4-FFF2-40B4-BE49-F238E27FC236}">
                <a16:creationId xmlns:a16="http://schemas.microsoft.com/office/drawing/2014/main" id="{CBC8A47D-5571-B79C-A268-9D28E6CB5A05}"/>
              </a:ext>
            </a:extLst>
          </p:cNvPr>
          <p:cNvSpPr/>
          <p:nvPr/>
        </p:nvSpPr>
        <p:spPr>
          <a:xfrm>
            <a:off x="1677629" y="5540582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Alone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9" name="Picture 5">
            <a:extLst>
              <a:ext uri="{FF2B5EF4-FFF2-40B4-BE49-F238E27FC236}">
                <a16:creationId xmlns:a16="http://schemas.microsoft.com/office/drawing/2014/main" id="{6F243048-8377-BD55-624C-85B85F59315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75" y="421543"/>
            <a:ext cx="4286250" cy="6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5">
            <a:extLst>
              <a:ext uri="{FF2B5EF4-FFF2-40B4-BE49-F238E27FC236}">
                <a16:creationId xmlns:a16="http://schemas.microsoft.com/office/drawing/2014/main" id="{6D0CEC73-D379-241D-A922-7144F4E171A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7267" y="409778"/>
            <a:ext cx="4652257" cy="7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12">
            <a:extLst>
              <a:ext uri="{FF2B5EF4-FFF2-40B4-BE49-F238E27FC236}">
                <a16:creationId xmlns:a16="http://schemas.microsoft.com/office/drawing/2014/main" id="{E5511AFF-3B4B-0A36-41F9-0F3D18B2BF8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6233588" y="3176327"/>
            <a:ext cx="5639387" cy="66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7">
            <a:extLst>
              <a:ext uri="{FF2B5EF4-FFF2-40B4-BE49-F238E27FC236}">
                <a16:creationId xmlns:a16="http://schemas.microsoft.com/office/drawing/2014/main" id="{72E5E59A-8817-5DEA-8954-CC40306D8E7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839613" y="5986660"/>
            <a:ext cx="4286250" cy="72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9">
            <a:extLst>
              <a:ext uri="{FF2B5EF4-FFF2-40B4-BE49-F238E27FC236}">
                <a16:creationId xmlns:a16="http://schemas.microsoft.com/office/drawing/2014/main" id="{1F41F8CE-6953-28A0-E292-EEB18470F76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-2879612" y="3367150"/>
            <a:ext cx="5961063" cy="6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" name="Obdélník 47">
            <a:extLst>
              <a:ext uri="{FF2B5EF4-FFF2-40B4-BE49-F238E27FC236}">
                <a16:creationId xmlns:a16="http://schemas.microsoft.com/office/drawing/2014/main" id="{F6541FC3-66D0-3E23-2A3C-F19914AAB385}"/>
              </a:ext>
            </a:extLst>
          </p:cNvPr>
          <p:cNvSpPr/>
          <p:nvPr/>
        </p:nvSpPr>
        <p:spPr>
          <a:xfrm>
            <a:off x="-24479" y="6074763"/>
            <a:ext cx="919017" cy="3515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9" name="Picture 7">
            <a:extLst>
              <a:ext uri="{FF2B5EF4-FFF2-40B4-BE49-F238E27FC236}">
                <a16:creationId xmlns:a16="http://schemas.microsoft.com/office/drawing/2014/main" id="{9776A0F0-16D1-6BA9-C99F-F751ED991B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53791" y="5973625"/>
            <a:ext cx="4677773" cy="85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Obrázek 58">
            <a:extLst>
              <a:ext uri="{FF2B5EF4-FFF2-40B4-BE49-F238E27FC236}">
                <a16:creationId xmlns:a16="http://schemas.microsoft.com/office/drawing/2014/main" id="{461821B9-8F56-CD24-9DC6-B2B7CB23DF0D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0462" y="1434160"/>
            <a:ext cx="5301319" cy="3417798"/>
          </a:xfrm>
          <a:prstGeom prst="rect">
            <a:avLst/>
          </a:prstGeom>
        </p:spPr>
      </p:pic>
      <p:sp>
        <p:nvSpPr>
          <p:cNvPr id="38" name="Obdélník 37">
            <a:extLst>
              <a:ext uri="{FF2B5EF4-FFF2-40B4-BE49-F238E27FC236}">
                <a16:creationId xmlns:a16="http://schemas.microsoft.com/office/drawing/2014/main" id="{6194A4EA-4129-B4FD-F4D6-B5E4EA1CA795}"/>
              </a:ext>
            </a:extLst>
          </p:cNvPr>
          <p:cNvSpPr/>
          <p:nvPr/>
        </p:nvSpPr>
        <p:spPr>
          <a:xfrm>
            <a:off x="1693957" y="605950"/>
            <a:ext cx="596516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0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Oldies but </a:t>
            </a:r>
            <a:r>
              <a:rPr lang="cs-CZ" sz="40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goodies</a:t>
            </a:r>
            <a:r>
              <a:rPr lang="cs-CZ" sz="40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2 </a:t>
            </a:r>
          </a:p>
        </p:txBody>
      </p:sp>
      <p:pic>
        <p:nvPicPr>
          <p:cNvPr id="43" name="Obrázek 15">
            <a:extLst>
              <a:ext uri="{FF2B5EF4-FFF2-40B4-BE49-F238E27FC236}">
                <a16:creationId xmlns:a16="http://schemas.microsoft.com/office/drawing/2014/main" id="{9BAB9B2A-39FC-4D8C-8E00-0FC4DE1DC4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9546" y="2742988"/>
            <a:ext cx="588719" cy="523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WordArt 72">
            <a:extLst>
              <a:ext uri="{FF2B5EF4-FFF2-40B4-BE49-F238E27FC236}">
                <a16:creationId xmlns:a16="http://schemas.microsoft.com/office/drawing/2014/main" id="{8C44C051-1DE0-1217-FFB5-DEFE9403B9D0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6268107" y="2626908"/>
            <a:ext cx="804743" cy="75526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7506826"/>
              </a:avLst>
            </a:prstTxWarp>
          </a:bodyPr>
          <a:lstStyle/>
          <a:p>
            <a:pPr algn="ctr"/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Presentation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 by </a:t>
            </a:r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y@t@t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@</a:t>
            </a:r>
          </a:p>
        </p:txBody>
      </p:sp>
      <p:pic>
        <p:nvPicPr>
          <p:cNvPr id="50" name="Afbeelding 33">
            <a:extLst>
              <a:ext uri="{FF2B5EF4-FFF2-40B4-BE49-F238E27FC236}">
                <a16:creationId xmlns:a16="http://schemas.microsoft.com/office/drawing/2014/main" id="{5F93B246-9DA1-C50B-5AF6-C216C5987273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95089">
            <a:off x="3334457" y="1870746"/>
            <a:ext cx="1980131" cy="902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9886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  <p:sndAc>
          <p:stSnd>
            <p:snd r:embed="rId2" name="12  Childhood.wav"/>
          </p:stSnd>
        </p:sndAc>
      </p:transition>
    </mc:Choice>
    <mc:Fallback>
      <p:transition spd="slow">
        <p:split orient="vert"/>
        <p:sndAc>
          <p:stSnd>
            <p:snd r:embed="rId2" name="12  Childhoo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7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345</TotalTime>
  <Words>61</Words>
  <Application>Microsoft Office PowerPoint</Application>
  <PresentationFormat>Předvádění na obrazovce (4:3)</PresentationFormat>
  <Paragraphs>20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109</cp:revision>
  <dcterms:created xsi:type="dcterms:W3CDTF">2020-02-21T13:54:42Z</dcterms:created>
  <dcterms:modified xsi:type="dcterms:W3CDTF">2023-04-29T12:13:01Z</dcterms:modified>
</cp:coreProperties>
</file>