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6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gif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9EBACE0-9070-9A22-FFDC-57377CDAF302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061" y="2046251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6467" y="1263642"/>
            <a:ext cx="11091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 dirty="0">
                <a:solidFill>
                  <a:srgbClr val="00B0F0"/>
                </a:solidFill>
              </a:rPr>
              <a:t>Le jour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fr-FR" altLang="cs-CZ" sz="1200" b="1" dirty="0">
                <a:solidFill>
                  <a:srgbClr val="00B0F0"/>
                </a:solidFill>
              </a:rPr>
              <a:t>de tes noces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5" name="1.Le jour de tes noces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29860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7" name="2.Je n'ai pas dormi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58" y="1893972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Un air de pritemps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8" name="5.La printemps a ma fenetre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9" name="4.Saison des fleurs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10" name="3.Il se souvient du temps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1" name="6.Je reviens de trés loin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2" name="7.Mon petit gars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4739" y="1867244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Je n'ai pas dormi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3298" y="2325175"/>
            <a:ext cx="11307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>
                <a:solidFill>
                  <a:srgbClr val="00B0F0"/>
                </a:solidFill>
              </a:rPr>
              <a:t>Il se souvient du temps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8528" y="3027976"/>
            <a:ext cx="1084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Saison des fleurs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8335" y="4811096"/>
            <a:ext cx="10945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Mon petit gars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3682" y="3549500"/>
            <a:ext cx="10847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it-IT" altLang="cs-CZ" sz="1200" b="1">
                <a:solidFill>
                  <a:srgbClr val="00B0F0"/>
                </a:solidFill>
              </a:rPr>
              <a:t>La printemps a ma fenetre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7710" y="5405554"/>
            <a:ext cx="9809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Un air de pritemps</a:t>
            </a: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5486" y="4219032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>
                <a:solidFill>
                  <a:srgbClr val="00B0F0"/>
                </a:solidFill>
              </a:rPr>
              <a:t>Je reviens de trés loin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508555"/>
            <a:ext cx="909860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  96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947046" cy="281501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A6BA4E54-BB26-461C-8E12-A0C1913C0E3E}"/>
              </a:ext>
            </a:extLst>
          </p:cNvPr>
          <p:cNvSpPr/>
          <p:nvPr/>
        </p:nvSpPr>
        <p:spPr>
          <a:xfrm>
            <a:off x="4096042" y="3642276"/>
            <a:ext cx="622550" cy="7242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8" name="Obrázek 67">
            <a:extLst>
              <a:ext uri="{FF2B5EF4-FFF2-40B4-BE49-F238E27FC236}">
                <a16:creationId xmlns:a16="http://schemas.microsoft.com/office/drawing/2014/main" id="{26A5DAB7-13F3-4102-9D07-179B7ECFE55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098" y="3392978"/>
            <a:ext cx="472554" cy="429594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07459DE8-3697-4E9B-9535-122DECE0FC8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904" y="5541476"/>
            <a:ext cx="472554" cy="42959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D17A151-C575-4000-B9BD-67E4F6C06C5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0" y="1554352"/>
            <a:ext cx="4929502" cy="451905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F013657B-0229-40ED-9A2B-78630AB4ACC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72" y="1442709"/>
            <a:ext cx="1947046" cy="1973718"/>
          </a:xfrm>
          <a:prstGeom prst="rect">
            <a:avLst/>
          </a:prstGeom>
        </p:spPr>
      </p:pic>
      <p:sp>
        <p:nvSpPr>
          <p:cNvPr id="60" name="AutoShape 32">
            <a:extLst>
              <a:ext uri="{FF2B5EF4-FFF2-40B4-BE49-F238E27FC236}">
                <a16:creationId xmlns:a16="http://schemas.microsoft.com/office/drawing/2014/main" id="{B2A30C90-A0CA-4D33-8FC2-8949F46983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123" y="740725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2" name="AutoShape 32">
            <a:extLst>
              <a:ext uri="{FF2B5EF4-FFF2-40B4-BE49-F238E27FC236}">
                <a16:creationId xmlns:a16="http://schemas.microsoft.com/office/drawing/2014/main" id="{729FF691-AB80-44E7-8D46-2D6248A18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8415" y="753525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Ovál 64">
            <a:extLst>
              <a:ext uri="{FF2B5EF4-FFF2-40B4-BE49-F238E27FC236}">
                <a16:creationId xmlns:a16="http://schemas.microsoft.com/office/drawing/2014/main" id="{3EA93ED9-C2EC-4B4E-A296-B11A736D541A}"/>
              </a:ext>
            </a:extLst>
          </p:cNvPr>
          <p:cNvSpPr/>
          <p:nvPr/>
        </p:nvSpPr>
        <p:spPr>
          <a:xfrm>
            <a:off x="645377" y="2715595"/>
            <a:ext cx="90304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6CBC839B-93AE-4A95-8406-05B86CD05183}"/>
              </a:ext>
            </a:extLst>
          </p:cNvPr>
          <p:cNvSpPr txBox="1"/>
          <p:nvPr/>
        </p:nvSpPr>
        <p:spPr>
          <a:xfrm>
            <a:off x="631242" y="2751917"/>
            <a:ext cx="11720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chemeClr val="accent5"/>
                </a:solidFill>
              </a:rPr>
              <a:t>QUÉBÉC</a:t>
            </a:r>
          </a:p>
        </p:txBody>
      </p:sp>
      <p:sp>
        <p:nvSpPr>
          <p:cNvPr id="67" name="AutoShape 6" descr="1 - kolo - gif">
            <a:extLst>
              <a:ext uri="{FF2B5EF4-FFF2-40B4-BE49-F238E27FC236}">
                <a16:creationId xmlns:a16="http://schemas.microsoft.com/office/drawing/2014/main" id="{14487654-C533-4ADB-9BF7-485F939238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6562" y="4504682"/>
            <a:ext cx="335509" cy="290326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7" name="AutoShape 32">
            <a:extLst>
              <a:ext uri="{FF2B5EF4-FFF2-40B4-BE49-F238E27FC236}">
                <a16:creationId xmlns:a16="http://schemas.microsoft.com/office/drawing/2014/main" id="{A1910434-44ED-4A21-82DB-0B432213A6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6071" y="740726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9" name="AutoShape 32">
            <a:extLst>
              <a:ext uri="{FF2B5EF4-FFF2-40B4-BE49-F238E27FC236}">
                <a16:creationId xmlns:a16="http://schemas.microsoft.com/office/drawing/2014/main" id="{0A6EA495-5E27-4F42-8CD3-BE00CE699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9795" y="740724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6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Un air de pritemps.wav"/>
          </p:stSnd>
        </p:sndAc>
      </p:transition>
    </mc:Choice>
    <mc:Fallback>
      <p:transition spd="slow">
        <p:split orient="vert"/>
        <p:sndAc>
          <p:stSnd>
            <p:snd r:embed="rId2" name="Un air de pritemp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0" grpId="0" animBg="1"/>
      <p:bldP spid="62" grpId="0" animBg="1"/>
      <p:bldP spid="67" grpId="0" animBg="1"/>
      <p:bldP spid="57" grpId="0" animBg="1"/>
      <p:bldP spid="6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130</TotalTime>
  <Words>55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34</cp:revision>
  <dcterms:created xsi:type="dcterms:W3CDTF">2020-02-21T13:54:42Z</dcterms:created>
  <dcterms:modified xsi:type="dcterms:W3CDTF">2023-04-21T19:18:50Z</dcterms:modified>
</cp:coreProperties>
</file>