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7" r:id="rId8"/>
    <p:sldId id="285" r:id="rId9"/>
    <p:sldId id="289" r:id="rId10"/>
    <p:sldId id="302" r:id="rId11"/>
    <p:sldId id="301" r:id="rId12"/>
    <p:sldId id="288" r:id="rId13"/>
    <p:sldId id="300" r:id="rId14"/>
    <p:sldId id="299" r:id="rId15"/>
    <p:sldId id="298" r:id="rId16"/>
    <p:sldId id="297" r:id="rId17"/>
    <p:sldId id="296" r:id="rId18"/>
    <p:sldId id="294" r:id="rId19"/>
    <p:sldId id="307" r:id="rId20"/>
    <p:sldId id="306" r:id="rId21"/>
    <p:sldId id="305" r:id="rId22"/>
    <p:sldId id="304" r:id="rId23"/>
    <p:sldId id="310" r:id="rId24"/>
    <p:sldId id="312" r:id="rId25"/>
    <p:sldId id="311" r:id="rId26"/>
    <p:sldId id="313" r:id="rId27"/>
    <p:sldId id="308" r:id="rId28"/>
    <p:sldId id="315" r:id="rId29"/>
    <p:sldId id="303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4" Type="http://schemas.openxmlformats.org/officeDocument/2006/relationships/hyperlink" Target="http://www.laboutiquedelpowerpoint.com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13855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USA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38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Are We.wav"/>
            </a:hlinkClick>
            <a:extLst>
              <a:ext uri="{FF2B5EF4-FFF2-40B4-BE49-F238E27FC236}">
                <a16:creationId xmlns:a16="http://schemas.microsoft.com/office/drawing/2014/main" id="{EE470446-9C92-5ECD-12D7-A459EAEA73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800" y="1484784"/>
            <a:ext cx="432048" cy="362481"/>
          </a:xfrm>
          <a:prstGeom prst="rect">
            <a:avLst/>
          </a:prstGeom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D72CCD6F-20D3-2A27-4774-76959734E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AFEE87D9-7654-37AB-7082-B84E65EB7D9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96000" y="951599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0A807C75-B5B8-5F52-CE93-F58F8647F78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436636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  <p:sndAc>
          <p:stSnd loop="1">
            <p:snd r:embed="rId2" name="Are We.wav"/>
          </p:stSnd>
        </p:sndAc>
      </p:transition>
    </mc:Choice>
    <mc:Fallback xmlns="">
      <p:transition spd="slow" advClick="0" advTm="11000">
        <p:split orient="vert"/>
        <p:sndAc>
          <p:stSnd loop="1">
            <p:snd r:embed="rId5" name="Are W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C262552F-D2DE-77DD-1CF7-39E4F12BBE81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7">
            <a:extLst>
              <a:ext uri="{FF2B5EF4-FFF2-40B4-BE49-F238E27FC236}">
                <a16:creationId xmlns:a16="http://schemas.microsoft.com/office/drawing/2014/main" id="{3145203F-8CFB-0FF9-628B-0E0664ABFC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2" y="6046857"/>
            <a:ext cx="1235409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United </a:t>
            </a:r>
            <a:r>
              <a:rPr lang="cs-CZ" altLang="cs-CZ" sz="2000" b="1" dirty="0" err="1">
                <a:solidFill>
                  <a:srgbClr val="FF0000"/>
                </a:solidFill>
              </a:rPr>
              <a:t>States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America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Etats-Unis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d'Amerique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Verenigde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Staten</a:t>
            </a:r>
            <a:r>
              <a:rPr lang="cs-CZ" altLang="cs-CZ" sz="2000" b="1" dirty="0">
                <a:solidFill>
                  <a:srgbClr val="FF0000"/>
                </a:solidFill>
              </a:rPr>
              <a:t> van Amerika  Stany </a:t>
            </a:r>
            <a:r>
              <a:rPr lang="cs-CZ" altLang="cs-CZ" sz="2000" b="1" dirty="0" err="1">
                <a:solidFill>
                  <a:srgbClr val="FF0000"/>
                </a:solidFill>
              </a:rPr>
              <a:t>Zjednoczone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Ameryki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Vereinigte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Staaten</a:t>
            </a:r>
            <a:r>
              <a:rPr lang="cs-CZ" altLang="cs-CZ" sz="2000" b="1" dirty="0">
                <a:solidFill>
                  <a:srgbClr val="FF0000"/>
                </a:solidFill>
              </a:rPr>
              <a:t> von Amerika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Estados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Unidos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América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Сполучені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Штати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Америки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EB5CCC-5541-7CAA-0185-63DD24EA77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25658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3465F94C-C2D1-F904-B9E8-E0BFDA87A504}"/>
              </a:ext>
            </a:extLst>
          </p:cNvPr>
          <p:cNvSpPr/>
          <p:nvPr/>
        </p:nvSpPr>
        <p:spPr>
          <a:xfrm>
            <a:off x="4079776" y="1046878"/>
            <a:ext cx="7128792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Spojené státy americké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                                38 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7" name="WordArt 4">
            <a:hlinkClick r:id="rId4"/>
            <a:extLst>
              <a:ext uri="{FF2B5EF4-FFF2-40B4-BE49-F238E27FC236}">
                <a16:creationId xmlns:a16="http://schemas.microsoft.com/office/drawing/2014/main" id="{B4BE6502-FD72-0841-4281-D17B158DCE6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415405" y="4157109"/>
            <a:ext cx="1907456" cy="1768951"/>
          </a:xfrm>
          <a:prstGeom prst="rect">
            <a:avLst/>
          </a:prstGeom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/>
            <a:r>
              <a:rPr lang="cs-CZ" sz="2400" b="1" kern="10" dirty="0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USA</a:t>
            </a:r>
          </a:p>
          <a:p>
            <a:pPr algn="ctr"/>
            <a:endParaRPr lang="cs-CZ" sz="2400" b="1" kern="10" dirty="0">
              <a:ln w="28575">
                <a:solidFill>
                  <a:srgbClr val="FF0000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45791" dir="2021404" algn="ctr" rotWithShape="0">
                  <a:srgbClr val="80808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3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92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E074659-F435-97C2-2BFF-00F664927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1F916D-CB5B-F3E5-801F-14E38C7620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539FABB-9323-9EAA-01D0-094EF39187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338674-DA86-7D65-490B-3AFF3A01F2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2C9EA7-174B-60CF-9A30-950E21AAF8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95DCC9-3EC8-C92C-5C84-0F3AE32A8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DB9F9D-8CFA-52A7-222E-F8DC85C6F7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9A6210-D39D-B54D-5B3A-ECC6879EDA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B8BD28F-306B-F3D7-E82C-D4369E7875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B9B6814-EF9B-72EC-6998-CDA9B8984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D30C6C-5297-6CC7-E786-8AC44F389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A88405-657E-B076-F1F5-42CBDBF4E4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61AC70E-166C-57F6-FA53-1DF0C0C147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DEE1CA-9497-29B6-9B75-1F731BFBAB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D99AB7-0A96-A383-3AEE-22DAE2267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F774E3-530F-3CE0-7837-B16A381E82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48EC90-3DDE-FB5C-73B6-194EE9F4F2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811B6B-C42C-7E1F-2428-CFD2EB52DB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30F3C7-2D04-6B9D-6359-F848F4680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873D56-A9E9-0DEF-3E95-4E18361A67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079B16-BDB1-9F3F-AAAA-383C789E9E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4F3AFC-AE48-E67C-5803-478A571179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A3A7A0-F419-9244-A172-0F526FC462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E4FB3C-FB56-8A6C-AB38-F8AF569CA5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3CBC04F-B86E-44C4-07E4-8DCF8EB43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4645"/>
            <a:ext cx="10801200" cy="587668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7868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B2F12E-307F-B302-0A49-CAC240081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B0968B9-E05E-2806-2C8B-294CAC2452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2941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27F715D3-547D-A719-C38B-D4F0EF8B0974}"/>
              </a:ext>
            </a:extLst>
          </p:cNvPr>
          <p:cNvSpPr/>
          <p:nvPr/>
        </p:nvSpPr>
        <p:spPr>
          <a:xfrm>
            <a:off x="4166046" y="764704"/>
            <a:ext cx="364388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373</TotalTime>
  <Words>58</Words>
  <Application>Microsoft Office PowerPoint</Application>
  <PresentationFormat>Širokoúhlá obrazovka</PresentationFormat>
  <Paragraphs>11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7" baseType="lpstr">
      <vt:lpstr>Arial</vt:lpstr>
      <vt:lpstr>Arial Black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2023-04-28T16:07:59Z</dcterms:modified>
</cp:coreProperties>
</file>