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95" r:id="rId6"/>
    <p:sldId id="310" r:id="rId7"/>
    <p:sldId id="309" r:id="rId8"/>
    <p:sldId id="308" r:id="rId9"/>
    <p:sldId id="307" r:id="rId10"/>
    <p:sldId id="306" r:id="rId11"/>
    <p:sldId id="305" r:id="rId12"/>
    <p:sldId id="304" r:id="rId13"/>
    <p:sldId id="303" r:id="rId14"/>
    <p:sldId id="302" r:id="rId15"/>
    <p:sldId id="301" r:id="rId16"/>
    <p:sldId id="300" r:id="rId17"/>
    <p:sldId id="297" r:id="rId18"/>
    <p:sldId id="299" r:id="rId19"/>
    <p:sldId id="298" r:id="rId20"/>
    <p:sldId id="281" r:id="rId21"/>
    <p:sldId id="278" r:id="rId22"/>
    <p:sldId id="285" r:id="rId23"/>
    <p:sldId id="293" r:id="rId24"/>
    <p:sldId id="280" r:id="rId25"/>
    <p:sldId id="296" r:id="rId26"/>
    <p:sldId id="294" r:id="rId27"/>
    <p:sldId id="288" r:id="rId28"/>
    <p:sldId id="287" r:id="rId29"/>
    <p:sldId id="289" r:id="rId30"/>
    <p:sldId id="291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27709" y="198884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/>
    </mc:Choice>
    <mc:Fallback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Macro 3.wav"/>
            </a:hlinkClick>
            <a:extLst>
              <a:ext uri="{FF2B5EF4-FFF2-40B4-BE49-F238E27FC236}">
                <a16:creationId xmlns:a16="http://schemas.microsoft.com/office/drawing/2014/main" id="{7B53B77E-96FA-0DEB-3575-C79347A936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1" y="1412776"/>
            <a:ext cx="576064" cy="51902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16AAC9D-4CE3-07F9-E68A-16D04BF11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447130"/>
            <a:ext cx="10945216" cy="596554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DE3CDC0-14AD-488F-1551-93D68CF065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59596" y="2348880"/>
            <a:ext cx="2664296" cy="9501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1CCDB0A-1F34-112E-EC8A-A9BC7829FEC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11624" y="3846991"/>
            <a:ext cx="216024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acro 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Macro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861AD2-6562-B938-ABF7-8EC978EE5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1460C606-8B0E-483D-949E-51A4775405C7}"/>
              </a:ext>
            </a:extLst>
          </p:cNvPr>
          <p:cNvSpPr/>
          <p:nvPr/>
        </p:nvSpPr>
        <p:spPr>
          <a:xfrm>
            <a:off x="7680176" y="537321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Macro</a:t>
            </a: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52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C5E6AFB-F9F4-E335-F649-9349EFC5F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46E85E-121A-F98E-90B2-4E1359BF8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713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E6D007-2FE9-6B0F-6E23-6A09CFFE2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10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346912-0124-A2BF-F3FC-5859B8BA1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929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E480E2-815B-F4B4-C8AE-0BF22B88D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376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3B6D3A-EE4A-5D30-6608-7F502FC81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696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4C4CB7-4E0C-F4F6-5216-C5EEB633E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774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3C8DA3-9AE4-9DD3-D5DA-0773BEFE3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849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036E31-81C3-AE7D-A1A8-6780B759B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788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E2B66E-11DF-CCCC-D82B-189C38D7D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759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E47EA9-6E64-FC35-2FC2-309D8884D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490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103981-2852-5200-D72B-CF2DA53B4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928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217B5F-131A-5878-0271-243D9504C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398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2A31A3A-F6FF-2A6B-627C-9A950B827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301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39515C-90BE-5175-1DE2-91E36E51F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757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1B5335-AA71-FFE1-2569-58848D21C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5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2006B6-479B-535D-F297-0B5F60B39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111E18-41CA-827B-7C30-5AEFCBCDD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EEFCD5A5-6142-0C18-A73D-AFD7FCBFC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84444C2-7BA5-DE0E-03A4-EB5353963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09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610538-ABC8-86C4-ED52-4A81A0506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D227CC-4400-D302-80AE-E7F6F965A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842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EE4BB4-E182-7ACA-E414-34669CDCE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8898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23EAF6-CD7C-A1B8-0B89-C0616A9F0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AB35FC-383E-59F1-D0F7-216FFF585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380165-1A33-71E3-E9EE-641B36E40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E58859E-93F6-7B51-766B-48E63E27C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A539959-5269-3083-53A4-3E2477E7D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C0A41FD0-0AE9-6612-0BAA-51E971379418}"/>
              </a:ext>
            </a:extLst>
          </p:cNvPr>
          <p:cNvSpPr/>
          <p:nvPr/>
        </p:nvSpPr>
        <p:spPr>
          <a:xfrm>
            <a:off x="4267129" y="677038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360</TotalTime>
  <Words>30</Words>
  <Application>Microsoft Office PowerPoint</Application>
  <PresentationFormat>Širokoúhlá obrazovka</PresentationFormat>
  <Paragraphs>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116</cp:revision>
  <dcterms:created xsi:type="dcterms:W3CDTF">2020-02-21T13:54:42Z</dcterms:created>
  <dcterms:modified xsi:type="dcterms:W3CDTF">2023-04-21T18:09:21Z</dcterms:modified>
</cp:coreProperties>
</file>