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64" r:id="rId4"/>
    <p:sldId id="280" r:id="rId5"/>
    <p:sldId id="273" r:id="rId6"/>
    <p:sldId id="281" r:id="rId7"/>
    <p:sldId id="278" r:id="rId8"/>
    <p:sldId id="285" r:id="rId9"/>
    <p:sldId id="288" r:id="rId10"/>
    <p:sldId id="287" r:id="rId11"/>
    <p:sldId id="302" r:id="rId12"/>
    <p:sldId id="301" r:id="rId13"/>
    <p:sldId id="300" r:id="rId14"/>
    <p:sldId id="297" r:id="rId15"/>
    <p:sldId id="299" r:id="rId16"/>
    <p:sldId id="298" r:id="rId17"/>
    <p:sldId id="296" r:id="rId18"/>
    <p:sldId id="295" r:id="rId19"/>
    <p:sldId id="294" r:id="rId20"/>
    <p:sldId id="304" r:id="rId21"/>
    <p:sldId id="307" r:id="rId22"/>
    <p:sldId id="306" r:id="rId23"/>
    <p:sldId id="305" r:id="rId24"/>
    <p:sldId id="303" r:id="rId25"/>
    <p:sldId id="293" r:id="rId26"/>
    <p:sldId id="310" r:id="rId27"/>
    <p:sldId id="308" r:id="rId28"/>
    <p:sldId id="289" r:id="rId29"/>
    <p:sldId id="291" r:id="rId30"/>
    <p:sldId id="314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3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5B6CBD0A-CC26-6C61-0EFA-076D855E262E}"/>
              </a:ext>
            </a:extLst>
          </p:cNvPr>
          <p:cNvSpPr/>
          <p:nvPr/>
        </p:nvSpPr>
        <p:spPr>
          <a:xfrm>
            <a:off x="27709" y="1772816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Rusko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79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Russie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>
            <a:extLst>
              <a:ext uri="{FF2B5EF4-FFF2-40B4-BE49-F238E27FC236}">
                <a16:creationId xmlns:a16="http://schemas.microsoft.com/office/drawing/2014/main" id="{60E888C1-8992-4A5F-B179-2140CC98ED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WordArt 13">
            <a:extLst>
              <a:ext uri="{FF2B5EF4-FFF2-40B4-BE49-F238E27FC236}">
                <a16:creationId xmlns:a16="http://schemas.microsoft.com/office/drawing/2014/main" id="{23DF234B-1E2C-4B13-9041-56FA4E12845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919536" y="1340768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WordArt 14">
            <a:extLst>
              <a:ext uri="{FF2B5EF4-FFF2-40B4-BE49-F238E27FC236}">
                <a16:creationId xmlns:a16="http://schemas.microsoft.com/office/drawing/2014/main" id="{7B8BF59D-9C9E-4D6B-AFCD-B2F5B565EA90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260172" y="2564904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4000">
        <p:split orient="vert"/>
        <p:sndAc>
          <p:stSnd loop="1">
            <p:snd r:embed="rId2" name="Proč.wav"/>
          </p:stSnd>
        </p:sndAc>
      </p:transition>
    </mc:Choice>
    <mc:Fallback xmlns="">
      <p:transition spd="slow" advClick="0" advTm="14000">
        <p:split orient="vert"/>
        <p:sndAc>
          <p:stSnd loop="1">
            <p:snd r:embed="rId4" name="Proč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357FDDE8-C4DF-4F30-A1C4-561194283C69}"/>
              </a:ext>
            </a:extLst>
          </p:cNvPr>
          <p:cNvSpPr txBox="1"/>
          <p:nvPr/>
        </p:nvSpPr>
        <p:spPr>
          <a:xfrm>
            <a:off x="19147" y="6382334"/>
            <a:ext cx="121867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FF0000"/>
                </a:solidFill>
              </a:rPr>
              <a:t>    </a:t>
            </a:r>
            <a:r>
              <a:rPr lang="cs-CZ" sz="2400" b="1" dirty="0" err="1">
                <a:solidFill>
                  <a:srgbClr val="FF0000"/>
                </a:solidFill>
              </a:rPr>
              <a:t>Russia</a:t>
            </a:r>
            <a:r>
              <a:rPr lang="cs-CZ" sz="2400" b="1" dirty="0">
                <a:solidFill>
                  <a:srgbClr val="FF0000"/>
                </a:solidFill>
              </a:rPr>
              <a:t>   </a:t>
            </a:r>
            <a:r>
              <a:rPr lang="cs-CZ" sz="2400" b="1" dirty="0" err="1">
                <a:solidFill>
                  <a:srgbClr val="FF0000"/>
                </a:solidFill>
              </a:rPr>
              <a:t>Russie</a:t>
            </a:r>
            <a:r>
              <a:rPr lang="cs-CZ" sz="2400" b="1" dirty="0">
                <a:solidFill>
                  <a:srgbClr val="FF0000"/>
                </a:solidFill>
              </a:rPr>
              <a:t>   </a:t>
            </a:r>
            <a:r>
              <a:rPr lang="cs-CZ" sz="2400" b="1" dirty="0" err="1">
                <a:solidFill>
                  <a:srgbClr val="FF0000"/>
                </a:solidFill>
              </a:rPr>
              <a:t>Rusya</a:t>
            </a:r>
            <a:r>
              <a:rPr lang="cs-CZ" sz="2400" b="1" dirty="0">
                <a:solidFill>
                  <a:srgbClr val="FF0000"/>
                </a:solidFill>
              </a:rPr>
              <a:t>    </a:t>
            </a:r>
            <a:r>
              <a:rPr lang="cs-CZ" sz="2400" b="1" dirty="0" err="1">
                <a:solidFill>
                  <a:srgbClr val="FF0000"/>
                </a:solidFill>
              </a:rPr>
              <a:t>Rusland</a:t>
            </a:r>
            <a:r>
              <a:rPr lang="cs-CZ" sz="2400" b="1" dirty="0">
                <a:solidFill>
                  <a:srgbClr val="FF0000"/>
                </a:solidFill>
              </a:rPr>
              <a:t>    </a:t>
            </a:r>
            <a:r>
              <a:rPr lang="cs-CZ" sz="2400" b="1" dirty="0" err="1">
                <a:solidFill>
                  <a:srgbClr val="FF0000"/>
                </a:solidFill>
              </a:rPr>
              <a:t>Russland</a:t>
            </a:r>
            <a:r>
              <a:rPr lang="cs-CZ" sz="2400" b="1" dirty="0">
                <a:solidFill>
                  <a:srgbClr val="FF0000"/>
                </a:solidFill>
              </a:rPr>
              <a:t>    </a:t>
            </a:r>
            <a:r>
              <a:rPr lang="cs-CZ" sz="2400" b="1" dirty="0" err="1">
                <a:solidFill>
                  <a:srgbClr val="FF0000"/>
                </a:solidFill>
              </a:rPr>
              <a:t>Rusia</a:t>
            </a:r>
            <a:r>
              <a:rPr lang="cs-CZ" sz="2400" b="1" dirty="0">
                <a:solidFill>
                  <a:srgbClr val="FF0000"/>
                </a:solidFill>
              </a:rPr>
              <a:t>     </a:t>
            </a:r>
            <a:r>
              <a:rPr lang="cs-CZ" sz="2400" b="1" dirty="0" err="1">
                <a:solidFill>
                  <a:srgbClr val="FF0000"/>
                </a:solidFill>
              </a:rPr>
              <a:t>Rússia</a:t>
            </a:r>
            <a:r>
              <a:rPr lang="cs-CZ" sz="2400" b="1" dirty="0">
                <a:solidFill>
                  <a:srgbClr val="FF0000"/>
                </a:solidFill>
              </a:rPr>
              <a:t>    </a:t>
            </a:r>
            <a:r>
              <a:rPr lang="cs-CZ" sz="2400" b="1" dirty="0" err="1">
                <a:solidFill>
                  <a:srgbClr val="FF0000"/>
                </a:solidFill>
              </a:rPr>
              <a:t>Rosja</a:t>
            </a:r>
            <a:r>
              <a:rPr lang="cs-CZ" sz="2400" b="1" dirty="0">
                <a:solidFill>
                  <a:srgbClr val="FF0000"/>
                </a:solidFill>
              </a:rPr>
              <a:t>    </a:t>
            </a:r>
            <a:r>
              <a:rPr lang="cs-CZ" sz="2400" b="1" dirty="0" err="1">
                <a:solidFill>
                  <a:srgbClr val="FF0000"/>
                </a:solidFill>
              </a:rPr>
              <a:t>Oroszország</a:t>
            </a:r>
            <a:r>
              <a:rPr lang="cs-CZ" sz="2400" b="1" dirty="0">
                <a:solidFill>
                  <a:srgbClr val="FF0000"/>
                </a:solidFill>
              </a:rPr>
              <a:t>    </a:t>
            </a:r>
            <a:r>
              <a:rPr lang="az-Cyrl-AZ" sz="2400" b="1" dirty="0">
                <a:solidFill>
                  <a:srgbClr val="FF0000"/>
                </a:solidFill>
              </a:rPr>
              <a:t>Россия</a:t>
            </a:r>
            <a:endParaRPr lang="cs-CZ" sz="2400" b="1" dirty="0">
              <a:solidFill>
                <a:srgbClr val="FF0000"/>
              </a:solidFill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5CF57CFA-B216-4FB1-B59F-B8CC411FFC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518" y="548680"/>
            <a:ext cx="10815081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11F95F61-638B-4E9A-AF50-D0BD9ED5DA98}"/>
              </a:ext>
            </a:extLst>
          </p:cNvPr>
          <p:cNvSpPr/>
          <p:nvPr/>
        </p:nvSpPr>
        <p:spPr>
          <a:xfrm>
            <a:off x="5375920" y="836712"/>
            <a:ext cx="4968552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Rusko  79</a:t>
            </a:r>
            <a:endParaRPr lang="es-ES" sz="40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2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9456A7C-08A0-4AB1-891E-12F9786F72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B5DF95A-BFC6-481A-965F-CA4E554150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67E0BD6-FCD3-4ED9-9900-A6A7963FA0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787D2FE-DDFF-431C-9DBC-C0FB46151B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3AD70BB-0847-4AA2-97E6-B03BBFA7A0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A0BEAB7-DD53-499B-B644-EAB5D13BFC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AAA4FA2-8A4E-4204-B7BF-E834443005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0559599-43BC-4D4E-BAF3-F0B3B6904E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028136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9C81E67-3275-4F52-990C-F7E4708208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786604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F31911C-E4DE-4E77-944F-E31F21FEC8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81908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D78E374-ABF0-4AC3-919F-CA0FA5FAC4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31955"/>
            <a:ext cx="10801200" cy="5777365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9002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DB20E46-F5A0-451F-BB6A-C170364F57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4857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09EF6AB8-BF8C-4568-876B-CA770E8946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821811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50B1712-C5AB-474A-AE53-C67DD72529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483263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933D84F-E0D5-45D1-B359-C7904B018C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9823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A3BF161-451B-4D3E-A1AE-413360429C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201759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E1D7750-141C-4387-90B9-7D78AAF6C5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616742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8F4042F-68DB-4085-AE1F-3A2550A4F7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867616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04B2A06-1F79-4194-B97C-77DBB4BE2E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933882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73110AB-653B-4EC6-A340-3547D888EF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33669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C4D8465-8D1F-451D-9600-1FDDF9506F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926839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A178E56-62A1-4BB9-9057-2B1EA08CF6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779628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A6E72A0-E864-4D83-BA13-B23BBF6EAF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56456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945A805-DFBD-4810-BCC3-2F19F38900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29361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8C98F41-0525-438A-AB65-FAD4D18120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021C9BB-F854-445F-81DC-33ED817A25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65D3162C-F214-6EA3-011A-CCC268BBC5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94108"/>
            <a:ext cx="10801200" cy="5698087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3 Rectángulo">
            <a:extLst>
              <a:ext uri="{FF2B5EF4-FFF2-40B4-BE49-F238E27FC236}">
                <a16:creationId xmlns:a16="http://schemas.microsoft.com/office/drawing/2014/main" id="{AD7B9FD3-E1F5-8B30-47DF-93CE2600785E}"/>
              </a:ext>
            </a:extLst>
          </p:cNvPr>
          <p:cNvSpPr/>
          <p:nvPr/>
        </p:nvSpPr>
        <p:spPr>
          <a:xfrm>
            <a:off x="4007768" y="764704"/>
            <a:ext cx="3643884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36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6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360</TotalTime>
  <Words>41</Words>
  <Application>Microsoft Office PowerPoint</Application>
  <PresentationFormat>Širokoúhlá obrazovka</PresentationFormat>
  <Paragraphs>10</Paragraphs>
  <Slides>30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5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102</cp:revision>
  <dcterms:created xsi:type="dcterms:W3CDTF">2020-02-21T13:54:42Z</dcterms:created>
  <dcterms:modified xsi:type="dcterms:W3CDTF">2023-04-25T13:19:33Z</dcterms:modified>
</cp:coreProperties>
</file>