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75" r:id="rId4"/>
    <p:sldId id="271" r:id="rId5"/>
    <p:sldId id="272" r:id="rId6"/>
    <p:sldId id="274" r:id="rId7"/>
    <p:sldId id="273" r:id="rId8"/>
    <p:sldId id="266" r:id="rId9"/>
    <p:sldId id="269" r:id="rId10"/>
    <p:sldId id="270" r:id="rId11"/>
    <p:sldId id="260" r:id="rId12"/>
    <p:sldId id="267" r:id="rId13"/>
    <p:sldId id="268" r:id="rId14"/>
    <p:sldId id="264" r:id="rId15"/>
    <p:sldId id="265" r:id="rId16"/>
    <p:sldId id="285" r:id="rId17"/>
    <p:sldId id="261" r:id="rId18"/>
    <p:sldId id="262" r:id="rId19"/>
    <p:sldId id="284" r:id="rId20"/>
    <p:sldId id="283" r:id="rId21"/>
    <p:sldId id="279" r:id="rId22"/>
    <p:sldId id="280" r:id="rId23"/>
    <p:sldId id="281" r:id="rId24"/>
    <p:sldId id="263" r:id="rId25"/>
    <p:sldId id="277" r:id="rId26"/>
    <p:sldId id="278" r:id="rId27"/>
    <p:sldId id="257" r:id="rId28"/>
    <p:sldId id="258" r:id="rId29"/>
    <p:sldId id="276" r:id="rId30"/>
    <p:sldId id="28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pdHDcRMlyoNb6OOeHHYsg==" hashData="VzXe0uyb1LZhXy6oxy1ZUQDtpYvyb2WMK3HG7QidbiarlVvwFn0/g3C1Ygs55fXokGTHVnBjOlEc5FA+voTb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9A1C28-2BD2-4F57-B4F7-BBDC3B2F86DE}" v="153" dt="2023-04-25T08:24:56.1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CBAB41-0355-DC73-6064-F3F3EDC05E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FA0AB9C-5CD7-56A7-612F-4048BB777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0B9385-EE3A-72DE-F662-859245DF7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E753B0-ED02-4B0D-0EE8-6B41C29C9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8F29D3-EEB9-C989-C459-D4FB5D3D3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49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BBC2C5-4749-B6F1-E69E-E5BAE1F13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BCF274-499F-4F6D-0670-21ED669C23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FEF860-B884-29AD-8BC3-C3C801BFE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1F8D5C-C231-97A1-1476-B720CB5B1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39AB81-DEE8-5CFF-A3A9-401864C99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01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99FD31-F6D4-17C4-3C76-628D65B5C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63AC0B-1518-235E-A460-AB5BFDF288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D11F07-3337-28A6-F3D5-5C3FA8832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345F6C-AD15-D34D-4A22-F4E52E75F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D876D5-6791-872F-70D8-A6C111F8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67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35AB0-B299-5376-619B-227E33B40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206DA5-47ED-3666-59C2-A36D29B9F5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BA1F54-2C3D-927C-8CF8-30A064C44A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9E45D71-D26E-1B7E-5561-A3466CA72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9DB100-0A7E-CF9E-7DAD-F65B8DCF4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3F45E7-96C2-F94D-9419-01B6E7498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3424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72DF49-8F01-385C-B2ED-9B8FD6ECD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180CA1-9F7E-34CF-187C-24B552DBC7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5D23D71-5498-2BF7-0558-F75F52689C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E0C2720-311F-FDBE-57D5-14FC190248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A3B86C1-1553-51A1-1362-F11EF6480B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6BB1205-B413-84F9-F53E-6EFC2E053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D0911FF-C49E-2304-7DAD-D5EF580A4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E6B5984-7D34-1A0B-38B6-DB7D80DDF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55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2000A3-D842-3BB1-F1AB-B55861CA9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CAFF821-F470-AB9C-FDD8-922BE4DD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20A2873-BA03-06D4-44E1-2B9638BA8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FDFFBE2-07D3-C767-08E6-35288A0C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817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5A9846-B475-825A-7D51-332281FE4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8F85D55-70DB-609E-BA31-158ED0429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DC53683-32D3-EF19-95A3-38431694C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859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BF0E76-3F52-E0FA-E9AB-0FB8A15F2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B33177-C78B-DB76-EA78-6551968C95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3BE0E5E-6EB9-FC7B-3790-DE4CEC51CF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B705AA-743E-9C3C-C158-91C2A0C61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E6FE3-D908-EE69-34DE-5892E5919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A7A7C1-0F64-E22A-3036-BAAE4BF5A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4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621044-0D15-53E6-F05A-42D0889C0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DBB22DC-71E4-8C0D-B054-4F6503971E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23F9CD8-2261-3A59-D090-85C49FA0B3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6D136A5-B266-A758-9EC2-A250A03BC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9BE81A-1887-B04C-9903-26A7B1881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3CF46C-5798-4645-74EF-FD50F87B9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56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72E36B-D764-02B4-680D-8EAB9EC93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8943DB6-90A6-8397-5ED3-AEE38AC019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46ABDF-1C3A-DE42-11BC-5EDE212B9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15BF7C-6690-3ADD-619C-99E2469CB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C5D88D-A05B-D259-50B0-5BCDC8863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99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54466E4-5698-D6AB-68D7-E9431147FD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B4C8C1F-157A-C532-823D-8C9C4BA929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3DC952-45B6-3BD5-C6F0-5033400D3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D86973-5FF5-EDF6-2F90-05FF6E077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6EBC01-0F21-F34C-2247-375D5A3D3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09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96EFD40-21CE-8DDC-2AD3-D32576976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C659149-2A21-802A-C3F8-94A7AE619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69E74F-ADB1-0678-A159-32FA8315D5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2CD29-E205-4823-AE9E-FCF4E8B12B26}" type="datetimeFigureOut">
              <a:rPr lang="fr-FR" smtClean="0"/>
              <a:t>25/04/2023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782C59-C0E8-F159-0B34-C3F7D51AE4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363670-7992-5BCB-D7B3-92559EE79E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7A6BA-5745-4724-A299-E5816105F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63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au, plein air, bateau&#10;&#10;Description générée automatiquement">
            <a:extLst>
              <a:ext uri="{FF2B5EF4-FFF2-40B4-BE49-F238E27FC236}">
                <a16:creationId xmlns:a16="http://schemas.microsoft.com/office/drawing/2014/main" id="{EDAF240B-046C-B1E9-3D35-CB291C5A5F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241" y="2016760"/>
            <a:ext cx="11108569" cy="259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895D32-61AE-C56C-B848-BF0162AA3464}"/>
              </a:ext>
            </a:extLst>
          </p:cNvPr>
          <p:cNvSpPr txBox="1"/>
          <p:nvPr/>
        </p:nvSpPr>
        <p:spPr>
          <a:xfrm>
            <a:off x="3327400" y="4638645"/>
            <a:ext cx="802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panoramique du port de </a:t>
            </a:r>
            <a:r>
              <a:rPr lang="fr-FR" sz="2000" b="1" dirty="0" err="1">
                <a:solidFill>
                  <a:schemeClr val="bg1"/>
                </a:solidFill>
              </a:rPr>
              <a:t>Marsaxlokk</a:t>
            </a:r>
            <a:r>
              <a:rPr lang="fr-FR" sz="2000" b="1" dirty="0">
                <a:solidFill>
                  <a:schemeClr val="bg1"/>
                </a:solidFill>
              </a:rPr>
              <a:t>, Malte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46CC59B-146C-3535-46D1-2F976E040AE9}"/>
              </a:ext>
            </a:extLst>
          </p:cNvPr>
          <p:cNvSpPr txBox="1"/>
          <p:nvPr/>
        </p:nvSpPr>
        <p:spPr>
          <a:xfrm>
            <a:off x="2519680" y="1309320"/>
            <a:ext cx="9022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La Ville De </a:t>
            </a:r>
            <a:r>
              <a:rPr lang="fr-FR" sz="2400" b="1" dirty="0" err="1">
                <a:solidFill>
                  <a:schemeClr val="bg1"/>
                </a:solidFill>
              </a:rPr>
              <a:t>Marsaxlokk</a:t>
            </a:r>
            <a:r>
              <a:rPr lang="fr-FR" sz="2400" b="1" dirty="0">
                <a:solidFill>
                  <a:schemeClr val="bg1"/>
                </a:solidFill>
              </a:rPr>
              <a:t> ,( Malte )</a:t>
            </a:r>
          </a:p>
        </p:txBody>
      </p:sp>
    </p:spTree>
    <p:extLst>
      <p:ext uri="{BB962C8B-B14F-4D97-AF65-F5344CB8AC3E}">
        <p14:creationId xmlns:p14="http://schemas.microsoft.com/office/powerpoint/2010/main" val="60056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  <p:sndAc>
          <p:stSnd loop="1">
            <p:snd r:embed="rId2" name="Songs from Malta Ismaghni Ftit Habib by Chiara + Lyrics + Translations in Subs.wav"/>
          </p:stSnd>
        </p:sndAc>
      </p:transition>
    </mc:Choice>
    <mc:Fallback>
      <p:transition spd="slow" advClick="0" advTm="17000">
        <p:fade/>
        <p:sndAc>
          <p:stSnd loop="1">
            <p:snd r:embed="rId2" name="Songs from Malta Ismaghni Ftit Habib by Chiara + Lyrics + Translations in Sub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C70F875-351D-FE67-A24B-2CE6755E6CD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Marsaxlokk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une localité de Malte d'environ 3 500 habitants, située dans le sud de Malte, lieu d'un conseil local compris dans la région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Nofsinhar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8823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route, église&#10;&#10;Description générée automatiquement">
            <a:extLst>
              <a:ext uri="{FF2B5EF4-FFF2-40B4-BE49-F238E27FC236}">
                <a16:creationId xmlns:a16="http://schemas.microsoft.com/office/drawing/2014/main" id="{2A530DCB-E01B-DF0F-DA83-3B8C250D8B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2000" y="333000"/>
            <a:ext cx="4128000" cy="6192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C3E1BDF-EA08-2989-0D77-984821F2D904}"/>
              </a:ext>
            </a:extLst>
          </p:cNvPr>
          <p:cNvSpPr txBox="1"/>
          <p:nvPr/>
        </p:nvSpPr>
        <p:spPr>
          <a:xfrm>
            <a:off x="8280400" y="3771900"/>
            <a:ext cx="3810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bg1"/>
              </a:solidFill>
            </a:endParaRPr>
          </a:p>
          <a:p>
            <a:r>
              <a:rPr lang="en-US" sz="2000" b="1" dirty="0">
                <a:solidFill>
                  <a:schemeClr val="bg1"/>
                </a:solidFill>
              </a:rPr>
              <a:t>Parish church in Marsaxlokk, Malta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95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, tiré&#10;&#10;Description générée automatiquement">
            <a:extLst>
              <a:ext uri="{FF2B5EF4-FFF2-40B4-BE49-F238E27FC236}">
                <a16:creationId xmlns:a16="http://schemas.microsoft.com/office/drawing/2014/main" id="{2638A3EE-3976-0BF6-843A-7875F55C9E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0B1663-5532-BAF2-E01C-C1BF985C6E5E}"/>
              </a:ext>
            </a:extLst>
          </p:cNvPr>
          <p:cNvSpPr txBox="1"/>
          <p:nvPr/>
        </p:nvSpPr>
        <p:spPr>
          <a:xfrm>
            <a:off x="4559300" y="5969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Example of church in Malta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47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tour&#10;&#10;Description générée automatiquement">
            <a:extLst>
              <a:ext uri="{FF2B5EF4-FFF2-40B4-BE49-F238E27FC236}">
                <a16:creationId xmlns:a16="http://schemas.microsoft.com/office/drawing/2014/main" id="{541C4491-5C72-F8B8-0431-33CA699F2B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468" y="819000"/>
            <a:ext cx="7833064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0EC868A-7C30-BD91-AAE9-A7E6AB9C708C}"/>
              </a:ext>
            </a:extLst>
          </p:cNvPr>
          <p:cNvSpPr txBox="1"/>
          <p:nvPr/>
        </p:nvSpPr>
        <p:spPr>
          <a:xfrm>
            <a:off x="3581400" y="6039000"/>
            <a:ext cx="815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>
                <a:solidFill>
                  <a:schemeClr val="bg1"/>
                </a:solidFill>
              </a:rPr>
              <a:t>Madonna ta' Pompei in Marsaxlokk, Malta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257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lieu de culte&#10;&#10;Description générée automatiquement">
            <a:extLst>
              <a:ext uri="{FF2B5EF4-FFF2-40B4-BE49-F238E27FC236}">
                <a16:creationId xmlns:a16="http://schemas.microsoft.com/office/drawing/2014/main" id="{9093939F-2703-9707-5FB1-7E88B60C06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702" y="927000"/>
            <a:ext cx="10264595" cy="50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389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carré&#10;&#10;Description générée automatiquement">
            <a:extLst>
              <a:ext uri="{FF2B5EF4-FFF2-40B4-BE49-F238E27FC236}">
                <a16:creationId xmlns:a16="http://schemas.microsoft.com/office/drawing/2014/main" id="{0B6E835F-F62D-413D-DE9D-048360D74E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5732" y="819000"/>
            <a:ext cx="744053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08596F-F5A1-7864-F093-E064C6234D1C}"/>
              </a:ext>
            </a:extLst>
          </p:cNvPr>
          <p:cNvSpPr txBox="1"/>
          <p:nvPr/>
        </p:nvSpPr>
        <p:spPr>
          <a:xfrm>
            <a:off x="3226632" y="5956345"/>
            <a:ext cx="7746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Malta, Marsaxlokk, </a:t>
            </a:r>
            <a:r>
              <a:rPr lang="en-US" sz="2000" b="1" dirty="0" err="1"/>
              <a:t>Pfarrkirche</a:t>
            </a:r>
            <a:r>
              <a:rPr lang="en-US" sz="2000" b="1" dirty="0"/>
              <a:t> "Our lady of Pompei"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69458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ateau, eau, plein air&#10;&#10;Description générée automatiquement">
            <a:extLst>
              <a:ext uri="{FF2B5EF4-FFF2-40B4-BE49-F238E27FC236}">
                <a16:creationId xmlns:a16="http://schemas.microsoft.com/office/drawing/2014/main" id="{CD26F7A6-65FB-0A8C-9FB8-3EC69A67E2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76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245AB9-EC82-116C-2AFA-E8E1FDE791EF}"/>
              </a:ext>
            </a:extLst>
          </p:cNvPr>
          <p:cNvSpPr txBox="1"/>
          <p:nvPr/>
        </p:nvSpPr>
        <p:spPr>
          <a:xfrm>
            <a:off x="3695700" y="5943645"/>
            <a:ext cx="9182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Marsaxlokk fishing village, Church from pontoon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41661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eau, bateau&#10;&#10;Description générée automatiquement">
            <a:extLst>
              <a:ext uri="{FF2B5EF4-FFF2-40B4-BE49-F238E27FC236}">
                <a16:creationId xmlns:a16="http://schemas.microsoft.com/office/drawing/2014/main" id="{CD6935D3-AAC1-CE88-EB90-8FD33555BA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66F3ABE-06A8-7D1C-C7C7-1A0581FE1894}"/>
              </a:ext>
            </a:extLst>
          </p:cNvPr>
          <p:cNvSpPr txBox="1"/>
          <p:nvPr/>
        </p:nvSpPr>
        <p:spPr>
          <a:xfrm>
            <a:off x="4876800" y="6039000"/>
            <a:ext cx="706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Marsaxlokk</a:t>
            </a:r>
            <a:r>
              <a:rPr lang="fr-FR" sz="2000" b="1" dirty="0">
                <a:solidFill>
                  <a:schemeClr val="bg1"/>
                </a:solidFill>
              </a:rPr>
              <a:t> Harbour</a:t>
            </a:r>
          </a:p>
        </p:txBody>
      </p:sp>
    </p:spTree>
    <p:extLst>
      <p:ext uri="{BB962C8B-B14F-4D97-AF65-F5344CB8AC3E}">
        <p14:creationId xmlns:p14="http://schemas.microsoft.com/office/powerpoint/2010/main" val="2271088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plein air, scène&#10;&#10;Description générée automatiquement">
            <a:extLst>
              <a:ext uri="{FF2B5EF4-FFF2-40B4-BE49-F238E27FC236}">
                <a16:creationId xmlns:a16="http://schemas.microsoft.com/office/drawing/2014/main" id="{1135E6AB-D7DA-F343-02E8-26B6A37868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7493" y="459000"/>
            <a:ext cx="5617013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2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pierre, voie&#10;&#10;Description générée automatiquement">
            <a:extLst>
              <a:ext uri="{FF2B5EF4-FFF2-40B4-BE49-F238E27FC236}">
                <a16:creationId xmlns:a16="http://schemas.microsoft.com/office/drawing/2014/main" id="{FE5BAE9B-2528-AE62-48DB-86ADF167A9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800" y="819000"/>
            <a:ext cx="928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70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jour&#10;&#10;Description générée automatiquement">
            <a:extLst>
              <a:ext uri="{FF2B5EF4-FFF2-40B4-BE49-F238E27FC236}">
                <a16:creationId xmlns:a16="http://schemas.microsoft.com/office/drawing/2014/main" id="{35741DA9-EC20-9055-EFD7-A4ABCF685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140" y="819000"/>
            <a:ext cx="6945719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C38C3B4-F960-BFD9-21A5-DEA13B03CB59}"/>
              </a:ext>
            </a:extLst>
          </p:cNvPr>
          <p:cNvSpPr txBox="1"/>
          <p:nvPr/>
        </p:nvSpPr>
        <p:spPr>
          <a:xfrm>
            <a:off x="5143500" y="6039000"/>
            <a:ext cx="803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capitale, La Valette, </a:t>
            </a:r>
          </a:p>
        </p:txBody>
      </p:sp>
    </p:spTree>
    <p:extLst>
      <p:ext uri="{BB962C8B-B14F-4D97-AF65-F5344CB8AC3E}">
        <p14:creationId xmlns:p14="http://schemas.microsoft.com/office/powerpoint/2010/main" val="198306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bateau, plein air&#10;&#10;Description générée automatiquement">
            <a:extLst>
              <a:ext uri="{FF2B5EF4-FFF2-40B4-BE49-F238E27FC236}">
                <a16:creationId xmlns:a16="http://schemas.microsoft.com/office/drawing/2014/main" id="{6ADA1918-0841-A094-922F-0D9D3B0AFD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1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147394-4A39-E49C-0A24-425A0C164613}"/>
              </a:ext>
            </a:extLst>
          </p:cNvPr>
          <p:cNvSpPr txBox="1"/>
          <p:nvPr/>
        </p:nvSpPr>
        <p:spPr>
          <a:xfrm>
            <a:off x="3365500" y="6039000"/>
            <a:ext cx="749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 de </a:t>
            </a:r>
            <a:r>
              <a:rPr lang="fr-FR" sz="2000" b="1" dirty="0" err="1">
                <a:solidFill>
                  <a:schemeClr val="bg1"/>
                </a:solidFill>
              </a:rPr>
              <a:t>Marsaxlokk</a:t>
            </a:r>
            <a:r>
              <a:rPr lang="fr-FR" sz="2000" b="1" dirty="0">
                <a:solidFill>
                  <a:schemeClr val="bg1"/>
                </a:solidFill>
              </a:rPr>
              <a:t> / </a:t>
            </a:r>
            <a:r>
              <a:rPr lang="fr-FR" sz="2000" b="1" dirty="0" err="1">
                <a:solidFill>
                  <a:schemeClr val="bg1"/>
                </a:solidFill>
              </a:rPr>
              <a:t>Marsaxlokk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harbor</a:t>
            </a:r>
            <a:r>
              <a:rPr lang="fr-FR" sz="2000" b="1" dirty="0">
                <a:solidFill>
                  <a:schemeClr val="bg1"/>
                </a:solidFill>
              </a:rPr>
              <a:t>, Malta</a:t>
            </a:r>
          </a:p>
        </p:txBody>
      </p:sp>
    </p:spTree>
    <p:extLst>
      <p:ext uri="{BB962C8B-B14F-4D97-AF65-F5344CB8AC3E}">
        <p14:creationId xmlns:p14="http://schemas.microsoft.com/office/powerpoint/2010/main" val="3359255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ciel, plein air, bateau&#10;&#10;Description générée automatiquement">
            <a:extLst>
              <a:ext uri="{FF2B5EF4-FFF2-40B4-BE49-F238E27FC236}">
                <a16:creationId xmlns:a16="http://schemas.microsoft.com/office/drawing/2014/main" id="{648219A8-E753-6223-A266-62DD6A2343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819000"/>
            <a:ext cx="696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81A030E-8393-4DCD-D0E7-66208DC9B7CC}"/>
              </a:ext>
            </a:extLst>
          </p:cNvPr>
          <p:cNvSpPr txBox="1"/>
          <p:nvPr/>
        </p:nvSpPr>
        <p:spPr>
          <a:xfrm>
            <a:off x="4965700" y="6039000"/>
            <a:ext cx="754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Marsaxlokk</a:t>
            </a:r>
            <a:r>
              <a:rPr lang="fr-FR" sz="2000" b="1" dirty="0"/>
              <a:t> Port</a:t>
            </a:r>
          </a:p>
        </p:txBody>
      </p:sp>
    </p:spTree>
    <p:extLst>
      <p:ext uri="{BB962C8B-B14F-4D97-AF65-F5344CB8AC3E}">
        <p14:creationId xmlns:p14="http://schemas.microsoft.com/office/powerpoint/2010/main" val="2527343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montagne&#10;&#10;Description générée automatiquement">
            <a:extLst>
              <a:ext uri="{FF2B5EF4-FFF2-40B4-BE49-F238E27FC236}">
                <a16:creationId xmlns:a16="http://schemas.microsoft.com/office/drawing/2014/main" id="{69F271D2-D23D-FF64-3E3D-3D3452B6E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358" y="819000"/>
            <a:ext cx="7879283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7702D1-88D6-F649-F5A8-6BB1B9BF377C}"/>
              </a:ext>
            </a:extLst>
          </p:cNvPr>
          <p:cNvSpPr txBox="1"/>
          <p:nvPr/>
        </p:nvSpPr>
        <p:spPr>
          <a:xfrm>
            <a:off x="1397000" y="6039000"/>
            <a:ext cx="9779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aérienne des installations et de la baie de </a:t>
            </a:r>
            <a:r>
              <a:rPr lang="fr-FR" sz="2000" b="1" dirty="0" err="1"/>
              <a:t>Marsaxlokk</a:t>
            </a:r>
            <a:r>
              <a:rPr lang="fr-FR" sz="2000" b="1" dirty="0"/>
              <a:t>. La petite ville de </a:t>
            </a:r>
            <a:r>
              <a:rPr lang="fr-FR" sz="2000" b="1" dirty="0" err="1"/>
              <a:t>Birżebbuġa</a:t>
            </a:r>
            <a:r>
              <a:rPr lang="fr-FR" sz="2000" b="1" dirty="0"/>
              <a:t> est à gauche, </a:t>
            </a:r>
            <a:r>
              <a:rPr lang="fr-FR" sz="2000" b="1" dirty="0" err="1"/>
              <a:t>Marsaxlokk</a:t>
            </a:r>
            <a:r>
              <a:rPr lang="fr-FR" sz="2000" b="1" dirty="0"/>
              <a:t> à droite.</a:t>
            </a:r>
          </a:p>
        </p:txBody>
      </p:sp>
    </p:spTree>
    <p:extLst>
      <p:ext uri="{BB962C8B-B14F-4D97-AF65-F5344CB8AC3E}">
        <p14:creationId xmlns:p14="http://schemas.microsoft.com/office/powerpoint/2010/main" val="3094551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au, ciel, plein air&#10;&#10;Description générée automatiquement">
            <a:extLst>
              <a:ext uri="{FF2B5EF4-FFF2-40B4-BE49-F238E27FC236}">
                <a16:creationId xmlns:a16="http://schemas.microsoft.com/office/drawing/2014/main" id="{50C2F2DC-F199-B2F8-8F53-16BDA3AE4E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8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F64B84-B112-FF37-2745-56E5C106D12F}"/>
              </a:ext>
            </a:extLst>
          </p:cNvPr>
          <p:cNvSpPr txBox="1"/>
          <p:nvPr/>
        </p:nvSpPr>
        <p:spPr>
          <a:xfrm>
            <a:off x="8559800" y="2274838"/>
            <a:ext cx="3632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Le port de </a:t>
            </a:r>
            <a:r>
              <a:rPr lang="fr-FR" sz="2000" b="1" dirty="0" err="1"/>
              <a:t>Marsaxlokk</a:t>
            </a:r>
            <a:r>
              <a:rPr lang="fr-FR" sz="2000" b="1" dirty="0"/>
              <a:t> à Malte, avec un "</a:t>
            </a:r>
            <a:r>
              <a:rPr lang="fr-FR" sz="2000" b="1" dirty="0" err="1"/>
              <a:t>luzzu</a:t>
            </a:r>
            <a:r>
              <a:rPr lang="fr-FR" sz="2000" b="1" dirty="0"/>
              <a:t>" en premier plan, c'est-à-dire une barque de pêche traditionnelle très colorée. Les yeux peints sur le devant de l'embarcation sont censés détourner le mauvais œil, d'après une tradition qui remonterait aux Phéniciens.</a:t>
            </a:r>
          </a:p>
        </p:txBody>
      </p:sp>
    </p:spTree>
    <p:extLst>
      <p:ext uri="{BB962C8B-B14F-4D97-AF65-F5344CB8AC3E}">
        <p14:creationId xmlns:p14="http://schemas.microsoft.com/office/powerpoint/2010/main" val="2996061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ateau, eau, ciel, plein air&#10;&#10;Description générée automatiquement">
            <a:extLst>
              <a:ext uri="{FF2B5EF4-FFF2-40B4-BE49-F238E27FC236}">
                <a16:creationId xmlns:a16="http://schemas.microsoft.com/office/drawing/2014/main" id="{893146FA-5B9B-E90D-2A49-8C178F6E0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551" y="819000"/>
            <a:ext cx="7834897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634AEAC-483B-53F0-1887-A5BC29D2A2A3}"/>
              </a:ext>
            </a:extLst>
          </p:cNvPr>
          <p:cNvSpPr txBox="1"/>
          <p:nvPr/>
        </p:nvSpPr>
        <p:spPr>
          <a:xfrm>
            <a:off x="4457700" y="6039000"/>
            <a:ext cx="9207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Fishing</a:t>
            </a:r>
            <a:r>
              <a:rPr lang="fr-FR" sz="2000" b="1" dirty="0"/>
              <a:t> </a:t>
            </a:r>
            <a:r>
              <a:rPr lang="fr-FR" sz="2000" b="1" dirty="0" err="1"/>
              <a:t>boats</a:t>
            </a:r>
            <a:r>
              <a:rPr lang="fr-FR" sz="2000" b="1" dirty="0"/>
              <a:t> at </a:t>
            </a:r>
            <a:r>
              <a:rPr lang="fr-FR" sz="2000" b="1" dirty="0" err="1"/>
              <a:t>Marsaxlokk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24150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lein air, bateau&#10;&#10;Description générée automatiquement">
            <a:extLst>
              <a:ext uri="{FF2B5EF4-FFF2-40B4-BE49-F238E27FC236}">
                <a16:creationId xmlns:a16="http://schemas.microsoft.com/office/drawing/2014/main" id="{67F1F00A-A53A-61FA-2108-758024255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1219200"/>
            <a:ext cx="10160000" cy="4419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A9B536-2396-7B50-40C6-4737D663A8E8}"/>
              </a:ext>
            </a:extLst>
          </p:cNvPr>
          <p:cNvSpPr txBox="1"/>
          <p:nvPr/>
        </p:nvSpPr>
        <p:spPr>
          <a:xfrm>
            <a:off x="4953000" y="5638800"/>
            <a:ext cx="855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Sudika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Marsaxlokk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891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au, plein air, ciel&#10;&#10;Description générée automatiquement">
            <a:extLst>
              <a:ext uri="{FF2B5EF4-FFF2-40B4-BE49-F238E27FC236}">
                <a16:creationId xmlns:a16="http://schemas.microsoft.com/office/drawing/2014/main" id="{9440CA58-7C14-74B3-8655-8DE8B28FA7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20000" y="946150"/>
            <a:ext cx="8352000" cy="4965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D73C98-5246-FD44-D89A-C02DE5C84253}"/>
              </a:ext>
            </a:extLst>
          </p:cNvPr>
          <p:cNvSpPr txBox="1"/>
          <p:nvPr/>
        </p:nvSpPr>
        <p:spPr>
          <a:xfrm>
            <a:off x="4406900" y="5911850"/>
            <a:ext cx="7785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village de pêcheurs de Malte </a:t>
            </a:r>
          </a:p>
        </p:txBody>
      </p:sp>
    </p:spTree>
    <p:extLst>
      <p:ext uri="{BB962C8B-B14F-4D97-AF65-F5344CB8AC3E}">
        <p14:creationId xmlns:p14="http://schemas.microsoft.com/office/powerpoint/2010/main" val="1297937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intérieur, place de marché, bureau&#10;&#10;Description générée automatiquement">
            <a:extLst>
              <a:ext uri="{FF2B5EF4-FFF2-40B4-BE49-F238E27FC236}">
                <a16:creationId xmlns:a16="http://schemas.microsoft.com/office/drawing/2014/main" id="{BABB1C41-161A-399A-9E35-05112439DD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819000"/>
            <a:ext cx="8352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BE8C685-CE80-CBE7-C8F1-EE194C471B35}"/>
              </a:ext>
            </a:extLst>
          </p:cNvPr>
          <p:cNvSpPr txBox="1"/>
          <p:nvPr/>
        </p:nvSpPr>
        <p:spPr>
          <a:xfrm>
            <a:off x="1297700" y="6039000"/>
            <a:ext cx="1005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en particulier le marché aux poissons qui est ouvert du petit matin jusqu'à environ 13h30. </a:t>
            </a:r>
          </a:p>
        </p:txBody>
      </p:sp>
    </p:spTree>
    <p:extLst>
      <p:ext uri="{BB962C8B-B14F-4D97-AF65-F5344CB8AC3E}">
        <p14:creationId xmlns:p14="http://schemas.microsoft.com/office/powerpoint/2010/main" val="323374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château&#10;&#10;Description générée automatiquement">
            <a:extLst>
              <a:ext uri="{FF2B5EF4-FFF2-40B4-BE49-F238E27FC236}">
                <a16:creationId xmlns:a16="http://schemas.microsoft.com/office/drawing/2014/main" id="{7FB9933C-5083-0985-8637-221967954D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20000" y="971400"/>
            <a:ext cx="8352000" cy="4915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1665A5-3247-E845-FD05-FF5FB29C65AF}"/>
              </a:ext>
            </a:extLst>
          </p:cNvPr>
          <p:cNvSpPr txBox="1"/>
          <p:nvPr/>
        </p:nvSpPr>
        <p:spPr>
          <a:xfrm>
            <a:off x="5016500" y="5908645"/>
            <a:ext cx="927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Tour Sainte-Lucie</a:t>
            </a:r>
          </a:p>
        </p:txBody>
      </p:sp>
    </p:spTree>
    <p:extLst>
      <p:ext uri="{BB962C8B-B14F-4D97-AF65-F5344CB8AC3E}">
        <p14:creationId xmlns:p14="http://schemas.microsoft.com/office/powerpoint/2010/main" val="962769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ocher, plein air, ciel, montagne&#10;&#10;Description générée automatiquement">
            <a:extLst>
              <a:ext uri="{FF2B5EF4-FFF2-40B4-BE49-F238E27FC236}">
                <a16:creationId xmlns:a16="http://schemas.microsoft.com/office/drawing/2014/main" id="{566B50BE-E7C6-4DA6-FD7B-DFB0FDDE6F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700" y="819000"/>
            <a:ext cx="104466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2280319-3CA8-45C5-D414-FD10AE1E02D9}"/>
              </a:ext>
            </a:extLst>
          </p:cNvPr>
          <p:cNvSpPr txBox="1"/>
          <p:nvPr/>
        </p:nvSpPr>
        <p:spPr>
          <a:xfrm>
            <a:off x="5270500" y="6039000"/>
            <a:ext cx="779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Grotte bleue</a:t>
            </a:r>
          </a:p>
        </p:txBody>
      </p:sp>
    </p:spTree>
    <p:extLst>
      <p:ext uri="{BB962C8B-B14F-4D97-AF65-F5344CB8AC3E}">
        <p14:creationId xmlns:p14="http://schemas.microsoft.com/office/powerpoint/2010/main" val="289272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rocher&#10;&#10;Description générée automatiquement">
            <a:extLst>
              <a:ext uri="{FF2B5EF4-FFF2-40B4-BE49-F238E27FC236}">
                <a16:creationId xmlns:a16="http://schemas.microsoft.com/office/drawing/2014/main" id="{E86DB801-52F2-BB73-C655-6746834BB1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664" y="1496785"/>
            <a:ext cx="10546671" cy="406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394F07-7CD2-F31D-68C8-1B3955014F23}"/>
              </a:ext>
            </a:extLst>
          </p:cNvPr>
          <p:cNvSpPr txBox="1"/>
          <p:nvPr/>
        </p:nvSpPr>
        <p:spPr>
          <a:xfrm>
            <a:off x="4724400" y="5564785"/>
            <a:ext cx="820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LAGUNE BLEUE</a:t>
            </a:r>
          </a:p>
        </p:txBody>
      </p:sp>
    </p:spTree>
    <p:extLst>
      <p:ext uri="{BB962C8B-B14F-4D97-AF65-F5344CB8AC3E}">
        <p14:creationId xmlns:p14="http://schemas.microsoft.com/office/powerpoint/2010/main" val="13957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eau, rive&#10;&#10;Description générée automatiquement">
            <a:extLst>
              <a:ext uri="{FF2B5EF4-FFF2-40B4-BE49-F238E27FC236}">
                <a16:creationId xmlns:a16="http://schemas.microsoft.com/office/drawing/2014/main" id="{58C92ACA-E536-19D9-D533-F8D7D3F7D5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468" y="819000"/>
            <a:ext cx="7833064" cy="522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071BCAD-11DE-6C8B-72FE-5047D1127612}"/>
              </a:ext>
            </a:extLst>
          </p:cNvPr>
          <p:cNvSpPr txBox="1"/>
          <p:nvPr/>
        </p:nvSpPr>
        <p:spPr>
          <a:xfrm>
            <a:off x="4673600" y="5949995"/>
            <a:ext cx="850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port de </a:t>
            </a:r>
            <a:r>
              <a:rPr lang="fr-FR" sz="2000" b="1" dirty="0" err="1">
                <a:solidFill>
                  <a:schemeClr val="bg1"/>
                </a:solidFill>
              </a:rPr>
              <a:t>Marsaskala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79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nature&#10;&#10;Description générée automatiquement">
            <a:extLst>
              <a:ext uri="{FF2B5EF4-FFF2-40B4-BE49-F238E27FC236}">
                <a16:creationId xmlns:a16="http://schemas.microsoft.com/office/drawing/2014/main" id="{66196C30-518B-9CE4-5D1E-3D874912D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9387" y="819000"/>
            <a:ext cx="779102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C1616C-E41D-45EE-D3D2-EC0306187C05}"/>
              </a:ext>
            </a:extLst>
          </p:cNvPr>
          <p:cNvSpPr txBox="1"/>
          <p:nvPr/>
        </p:nvSpPr>
        <p:spPr>
          <a:xfrm>
            <a:off x="4930987" y="6039000"/>
            <a:ext cx="77910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plage de </a:t>
            </a:r>
            <a:r>
              <a:rPr lang="fr-FR" sz="2000" b="1" dirty="0" err="1">
                <a:solidFill>
                  <a:schemeClr val="bg1"/>
                </a:solidFill>
              </a:rPr>
              <a:t>Mellieha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79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scène, voie&#10;&#10;Description générée automatiquement">
            <a:extLst>
              <a:ext uri="{FF2B5EF4-FFF2-40B4-BE49-F238E27FC236}">
                <a16:creationId xmlns:a16="http://schemas.microsoft.com/office/drawing/2014/main" id="{A56E6F26-C364-9D4F-AD1E-08310B434D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95361"/>
            <a:ext cx="696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CE71232-FC6E-3E6E-BE9C-A4E8223B8E9E}"/>
              </a:ext>
            </a:extLst>
          </p:cNvPr>
          <p:cNvSpPr txBox="1"/>
          <p:nvPr/>
        </p:nvSpPr>
        <p:spPr>
          <a:xfrm>
            <a:off x="4660900" y="6175345"/>
            <a:ext cx="792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baie de Saint </a:t>
            </a:r>
            <a:r>
              <a:rPr lang="fr-FR" sz="2000" b="1" dirty="0" err="1">
                <a:solidFill>
                  <a:schemeClr val="bg1"/>
                </a:solidFill>
              </a:rPr>
              <a:t>Julian’s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15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oute, plein air, bâtiment&#10;&#10;Description générée automatiquement">
            <a:extLst>
              <a:ext uri="{FF2B5EF4-FFF2-40B4-BE49-F238E27FC236}">
                <a16:creationId xmlns:a16="http://schemas.microsoft.com/office/drawing/2014/main" id="{2B358131-8663-1BBD-0A99-B14E00FEDD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4505" y="819000"/>
            <a:ext cx="7382989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C83335-C1F1-B869-F410-73E1EB390B1E}"/>
              </a:ext>
            </a:extLst>
          </p:cNvPr>
          <p:cNvSpPr txBox="1"/>
          <p:nvPr/>
        </p:nvSpPr>
        <p:spPr>
          <a:xfrm>
            <a:off x="2933700" y="6039000"/>
            <a:ext cx="77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Façade de la </a:t>
            </a:r>
            <a:r>
              <a:rPr lang="fr-FR" sz="2000" b="1" dirty="0" err="1"/>
              <a:t>co</a:t>
            </a:r>
            <a:r>
              <a:rPr lang="fr-FR" sz="2000" b="1" dirty="0"/>
              <a:t>-cathédrale Saint-Jean de La Valette, Malte</a:t>
            </a:r>
          </a:p>
        </p:txBody>
      </p:sp>
    </p:spTree>
    <p:extLst>
      <p:ext uri="{BB962C8B-B14F-4D97-AF65-F5344CB8AC3E}">
        <p14:creationId xmlns:p14="http://schemas.microsoft.com/office/powerpoint/2010/main" val="425229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&#10;&#10;Description générée automatiquement">
            <a:extLst>
              <a:ext uri="{FF2B5EF4-FFF2-40B4-BE49-F238E27FC236}">
                <a16:creationId xmlns:a16="http://schemas.microsoft.com/office/drawing/2014/main" id="{F20CE178-7CAB-0F3B-B24E-A97A3C0424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8200" y="405000"/>
            <a:ext cx="4032000" cy="60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243F42-F0CA-9067-4318-96261E021D05}"/>
              </a:ext>
            </a:extLst>
          </p:cNvPr>
          <p:cNvSpPr txBox="1"/>
          <p:nvPr/>
        </p:nvSpPr>
        <p:spPr>
          <a:xfrm>
            <a:off x="8394700" y="4508500"/>
            <a:ext cx="326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Nef de la </a:t>
            </a:r>
            <a:r>
              <a:rPr lang="fr-FR" sz="2000" b="1" dirty="0" err="1">
                <a:solidFill>
                  <a:schemeClr val="bg1"/>
                </a:solidFill>
              </a:rPr>
              <a:t>co</a:t>
            </a:r>
            <a:r>
              <a:rPr lang="fr-FR" sz="2000" b="1" dirty="0">
                <a:solidFill>
                  <a:schemeClr val="bg1"/>
                </a:solidFill>
              </a:rPr>
              <a:t>-cathédrale.</a:t>
            </a:r>
          </a:p>
        </p:txBody>
      </p:sp>
    </p:spTree>
    <p:extLst>
      <p:ext uri="{BB962C8B-B14F-4D97-AF65-F5344CB8AC3E}">
        <p14:creationId xmlns:p14="http://schemas.microsoft.com/office/powerpoint/2010/main" val="342415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eminée, intérieur, vivre, feu&#10;&#10;Description générée automatiquement">
            <a:extLst>
              <a:ext uri="{FF2B5EF4-FFF2-40B4-BE49-F238E27FC236}">
                <a16:creationId xmlns:a16="http://schemas.microsoft.com/office/drawing/2014/main" id="{903EDD85-9C96-72FF-28AB-0B8E8C3E87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8113" y="819000"/>
            <a:ext cx="7833064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56A2A5-EFC7-7386-373F-070A1056EEB5}"/>
              </a:ext>
            </a:extLst>
          </p:cNvPr>
          <p:cNvSpPr txBox="1"/>
          <p:nvPr/>
        </p:nvSpPr>
        <p:spPr>
          <a:xfrm>
            <a:off x="1191813" y="6039000"/>
            <a:ext cx="107715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L'oratoire de la chapelle des novices avec La Décollation de saint Jean-Baptiste du Caravage.</a:t>
            </a:r>
          </a:p>
        </p:txBody>
      </p:sp>
    </p:spTree>
    <p:extLst>
      <p:ext uri="{BB962C8B-B14F-4D97-AF65-F5344CB8AC3E}">
        <p14:creationId xmlns:p14="http://schemas.microsoft.com/office/powerpoint/2010/main" val="804472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ciel, plein air, eau&#10;&#10;Description générée automatiquement">
            <a:extLst>
              <a:ext uri="{FF2B5EF4-FFF2-40B4-BE49-F238E27FC236}">
                <a16:creationId xmlns:a16="http://schemas.microsoft.com/office/drawing/2014/main" id="{6F38EDAD-081F-E551-D6A4-6538CE3E37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880" y="1215000"/>
            <a:ext cx="7838072" cy="442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13BBF4-B790-F4F6-F902-F2A48551506A}"/>
              </a:ext>
            </a:extLst>
          </p:cNvPr>
          <p:cNvSpPr txBox="1"/>
          <p:nvPr/>
        </p:nvSpPr>
        <p:spPr>
          <a:xfrm>
            <a:off x="2432050" y="5585767"/>
            <a:ext cx="7327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port De </a:t>
            </a:r>
            <a:r>
              <a:rPr lang="fr-FR" sz="2400" b="1" dirty="0" err="1">
                <a:solidFill>
                  <a:schemeClr val="bg1"/>
                </a:solidFill>
              </a:rPr>
              <a:t>Marsaxlokk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33BB723-ECC0-02C9-668B-9D6089C6608A}"/>
              </a:ext>
            </a:extLst>
          </p:cNvPr>
          <p:cNvSpPr txBox="1"/>
          <p:nvPr/>
        </p:nvSpPr>
        <p:spPr>
          <a:xfrm>
            <a:off x="8142504" y="2130446"/>
            <a:ext cx="3733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La Ville De </a:t>
            </a:r>
            <a:r>
              <a:rPr lang="fr-FR" sz="2800" b="1" dirty="0" err="1">
                <a:solidFill>
                  <a:schemeClr val="bg1"/>
                </a:solidFill>
              </a:rPr>
              <a:t>Marsaxlookk</a:t>
            </a:r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8B0DBBB-40B2-B5A9-22B1-824244593A70}"/>
              </a:ext>
            </a:extLst>
          </p:cNvPr>
          <p:cNvSpPr txBox="1"/>
          <p:nvPr/>
        </p:nvSpPr>
        <p:spPr>
          <a:xfrm>
            <a:off x="9486900" y="4377215"/>
            <a:ext cx="373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3548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274</Words>
  <Application>Microsoft Office PowerPoint</Application>
  <PresentationFormat>Grand écran</PresentationFormat>
  <Paragraphs>33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2023-04-24T12:32:17Z</dcterms:created>
  <dcterms:modified xsi:type="dcterms:W3CDTF">2023-04-25T08:25:55Z</dcterms:modified>
</cp:coreProperties>
</file>