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Korsika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Corse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02%20Valse%20Ajaccienne.wav"/>
            </a:hlinkClick>
            <a:extLst>
              <a:ext uri="{FF2B5EF4-FFF2-40B4-BE49-F238E27FC236}">
                <a16:creationId xmlns:a16="http://schemas.microsoft.com/office/drawing/2014/main" id="{954ED1FF-E632-1C9A-A46C-57F207A614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943" y="1268760"/>
            <a:ext cx="432048" cy="362481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90636191-B625-C552-F177-FFF413B22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C693A87-F5CF-2654-FC73-54B857A5134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5920" y="82968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C1E2B74-1060-C8FF-199A-591E58961AF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16556" y="22048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02%20Valse%20Ajaccienn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02%20Valse%20Ajaccie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5956D1E0-32DF-5F0A-3EF5-25B6FF8EB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6309319"/>
            <a:ext cx="119286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b="1" dirty="0">
                <a:solidFill>
                  <a:srgbClr val="FF0000"/>
                </a:solidFill>
              </a:rPr>
              <a:t>      </a:t>
            </a:r>
            <a:r>
              <a:rPr lang="cs-CZ" altLang="cs-CZ" sz="2800" b="1" dirty="0" err="1">
                <a:solidFill>
                  <a:srgbClr val="FF0000"/>
                </a:solidFill>
              </a:rPr>
              <a:t>Corsica</a:t>
            </a:r>
            <a:r>
              <a:rPr lang="cs-CZ" altLang="cs-CZ" sz="2800" b="1" dirty="0">
                <a:solidFill>
                  <a:srgbClr val="FF0000"/>
                </a:solidFill>
              </a:rPr>
              <a:t>    </a:t>
            </a:r>
            <a:r>
              <a:rPr lang="cs-CZ" altLang="cs-CZ" sz="2800" b="1" dirty="0" err="1">
                <a:solidFill>
                  <a:srgbClr val="FF0000"/>
                </a:solidFill>
              </a:rPr>
              <a:t>Corse</a:t>
            </a:r>
            <a:r>
              <a:rPr lang="cs-CZ" altLang="cs-CZ" sz="2800" b="1" dirty="0">
                <a:solidFill>
                  <a:srgbClr val="FF0000"/>
                </a:solidFill>
              </a:rPr>
              <a:t>   </a:t>
            </a:r>
            <a:r>
              <a:rPr lang="cs-CZ" altLang="cs-CZ" sz="2800" b="1" dirty="0" err="1">
                <a:solidFill>
                  <a:srgbClr val="FF0000"/>
                </a:solidFill>
              </a:rPr>
              <a:t>Córcega</a:t>
            </a:r>
            <a:r>
              <a:rPr lang="cs-CZ" altLang="cs-CZ" sz="2800" b="1" dirty="0">
                <a:solidFill>
                  <a:srgbClr val="FF0000"/>
                </a:solidFill>
              </a:rPr>
              <a:t>   </a:t>
            </a:r>
            <a:r>
              <a:rPr lang="cs-CZ" altLang="cs-CZ" sz="2800" b="1" dirty="0" err="1">
                <a:solidFill>
                  <a:srgbClr val="FF0000"/>
                </a:solidFill>
              </a:rPr>
              <a:t>Córsega</a:t>
            </a:r>
            <a:r>
              <a:rPr lang="cs-CZ" altLang="cs-CZ" sz="2800" b="1" dirty="0">
                <a:solidFill>
                  <a:srgbClr val="FF0000"/>
                </a:solidFill>
              </a:rPr>
              <a:t>   </a:t>
            </a:r>
            <a:r>
              <a:rPr lang="cs-CZ" altLang="cs-CZ" sz="2800" b="1" dirty="0" err="1">
                <a:solidFill>
                  <a:srgbClr val="FF0000"/>
                </a:solidFill>
              </a:rPr>
              <a:t>Korziko</a:t>
            </a:r>
            <a:r>
              <a:rPr lang="cs-CZ" altLang="cs-CZ" sz="2800" b="1" dirty="0">
                <a:solidFill>
                  <a:srgbClr val="FF0000"/>
                </a:solidFill>
              </a:rPr>
              <a:t>   </a:t>
            </a:r>
            <a:r>
              <a:rPr lang="cs-CZ" altLang="cs-CZ" sz="2800" b="1" dirty="0" err="1">
                <a:solidFill>
                  <a:srgbClr val="FF0000"/>
                </a:solidFill>
              </a:rPr>
              <a:t>Острів</a:t>
            </a:r>
            <a:r>
              <a:rPr lang="cs-CZ" altLang="cs-CZ" sz="2800" b="1" dirty="0">
                <a:solidFill>
                  <a:srgbClr val="FF0000"/>
                </a:solidFill>
              </a:rPr>
              <a:t>  </a:t>
            </a:r>
            <a:r>
              <a:rPr lang="cs-CZ" altLang="cs-CZ" sz="2800" b="1" dirty="0" err="1">
                <a:solidFill>
                  <a:srgbClr val="FF0000"/>
                </a:solidFill>
              </a:rPr>
              <a:t>Корсика</a:t>
            </a:r>
            <a:r>
              <a:rPr lang="cs-CZ" altLang="cs-CZ" sz="2800" b="1" dirty="0">
                <a:solidFill>
                  <a:srgbClr val="FF0000"/>
                </a:solidFill>
              </a:rPr>
              <a:t>   </a:t>
            </a:r>
            <a:r>
              <a:rPr lang="cs-CZ" altLang="cs-CZ" sz="2800" b="1" dirty="0" err="1">
                <a:solidFill>
                  <a:srgbClr val="FF0000"/>
                </a:solidFill>
              </a:rPr>
              <a:t>Корсика</a:t>
            </a:r>
            <a:endParaRPr lang="cs-CZ" altLang="cs-CZ" sz="2800" b="1" dirty="0">
              <a:solidFill>
                <a:srgbClr val="FF0000"/>
              </a:solidFill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FCCFA02D-443E-2B92-22EB-5EFA7F3DD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3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134832DB-C5B0-BE42-1A12-E0D564262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692695"/>
            <a:ext cx="1041332" cy="523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CE2CE766-4511-B069-B14C-ECF3BFA05283}"/>
              </a:ext>
            </a:extLst>
          </p:cNvPr>
          <p:cNvSpPr/>
          <p:nvPr/>
        </p:nvSpPr>
        <p:spPr>
          <a:xfrm>
            <a:off x="6816080" y="5539878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Lemon" panose="02000000000000000000" pitchFamily="2" charset="0"/>
              </a:rPr>
              <a:t>Korsika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Lemo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FF3EB5-2F50-E5DE-A2D6-EEBC339C1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826B86-095C-EC8D-15E4-5EEBB27BE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2E0A8A-52CC-0662-9B60-7D3A726E6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DF78AD-AC07-84EA-E8E4-F4F94A7A4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85FB4D-D934-B211-5138-BA6F62648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90553D-8538-0AF3-69E3-2AE3C0B33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B049DD-12BE-0F75-344F-30C04D77D7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A86C5F-1AB4-F39A-806A-80FB30BFD7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51FA7F-7EF8-D655-E712-A984823C2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8EB24A-8E7B-F300-980F-4021240F8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B1D566-0183-AED1-03ED-6DB68263E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18A7EDF-7B94-5A83-BE3C-319BD1821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6A31721-BDC7-BD22-1E15-87AADA7B7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418C7E-2E75-EFC2-9CE7-AC39D6949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795D189-D4BC-D5FA-380F-2C48E7187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F841FE-7FD4-530A-5021-D105DB656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9A18ED6-8F66-4A04-2C0C-1FBB338A4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5B2E3A-B53E-5A74-F1FC-A518E154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13AA40-08EE-EB17-908F-C50D5D137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B93015-2BD2-4173-972D-2D5B6F9D9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855EEC-02F7-9F32-46CA-6B697F2E9E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7E3CEE-FF11-9037-7518-DA0B5AD5B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CB1E018-23D3-C4DC-EEA7-40F7ACDA3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2FA238-17D4-5E5E-DBF2-CECD467E8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3CF54E-8707-50E9-C374-C84C3E9A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D48E615-FD72-B193-25E6-5950E09B5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6A0D5FA-22C2-1007-FEE5-EE1C5BB20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D623EB5-4FB2-8D74-E055-1586BFE24C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294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893744B-CD54-8C6F-7A50-9D8F61EE95EF}"/>
              </a:ext>
            </a:extLst>
          </p:cNvPr>
          <p:cNvSpPr/>
          <p:nvPr/>
        </p:nvSpPr>
        <p:spPr>
          <a:xfrm>
            <a:off x="4362802" y="608177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399</TotalTime>
  <Words>38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Lemon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2023-04-27T12:22:29Z</dcterms:modified>
</cp:coreProperties>
</file>