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81" r:id="rId6"/>
    <p:sldId id="278" r:id="rId7"/>
    <p:sldId id="273" r:id="rId8"/>
    <p:sldId id="285" r:id="rId9"/>
    <p:sldId id="288" r:id="rId10"/>
    <p:sldId id="287" r:id="rId11"/>
    <p:sldId id="289" r:id="rId12"/>
    <p:sldId id="298" r:id="rId13"/>
    <p:sldId id="299" r:id="rId14"/>
    <p:sldId id="291" r:id="rId15"/>
    <p:sldId id="304" r:id="rId16"/>
    <p:sldId id="302" r:id="rId17"/>
    <p:sldId id="305" r:id="rId18"/>
    <p:sldId id="303" r:id="rId19"/>
    <p:sldId id="309" r:id="rId20"/>
    <p:sldId id="308" r:id="rId21"/>
    <p:sldId id="300" r:id="rId22"/>
    <p:sldId id="301" r:id="rId23"/>
    <p:sldId id="306" r:id="rId24"/>
    <p:sldId id="297" r:id="rId25"/>
    <p:sldId id="296" r:id="rId26"/>
    <p:sldId id="294" r:id="rId27"/>
    <p:sldId id="293" r:id="rId28"/>
    <p:sldId id="314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DDAB5B3-827C-D6AC-AD61-A860A1C73D41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79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France 13.wav"/>
            </a:hlinkClick>
            <a:extLst>
              <a:ext uri="{FF2B5EF4-FFF2-40B4-BE49-F238E27FC236}">
                <a16:creationId xmlns:a16="http://schemas.microsoft.com/office/drawing/2014/main" id="{7CF6DAA9-E626-D07B-91BF-80BA0A8248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0783" y="188640"/>
            <a:ext cx="319684" cy="288032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EE12618A-0EE7-EC18-62FF-1B809B63F6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0952"/>
            <a:ext cx="10801200" cy="579836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406231D3-AC62-1587-D20A-71378CDA338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583832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0C2F0BE9-FCF4-CED4-A45F-0684A4B152A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924468" y="189661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France 13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5" name="France 1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8A8B5FF9-EB41-C74C-5DE9-D53FFAB832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6818062-B411-C07E-A08A-C79E9A3489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D4E34008-A54E-CA5D-8FD6-DD780ACD8F7E}"/>
              </a:ext>
            </a:extLst>
          </p:cNvPr>
          <p:cNvSpPr/>
          <p:nvPr/>
        </p:nvSpPr>
        <p:spPr>
          <a:xfrm>
            <a:off x="1199456" y="908720"/>
            <a:ext cx="463296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Rounded MT Bold" panose="020F0704030504030204" pitchFamily="34" charset="0"/>
              </a:rPr>
              <a:t>Francie 79</a:t>
            </a:r>
            <a:endParaRPr lang="es-ES" sz="40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10006E-E036-20EB-D9AD-905F163AE0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9495C08-7F4B-9BF1-E039-32502206C6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F12E0DB-7846-890E-B2B9-E1AD8BE62E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82F11DC3-2081-3D7D-9B92-3070B081E2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AD8BF9-05D1-0CC8-33A4-ADB6B9CC0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F0DC7E-D774-2833-0DAF-FC00D008E9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01AB82-3C22-F3F3-0658-186DB5AF4F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0D608D-EA6A-D374-4346-48BE556ED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731119-D458-7013-548C-801F8A6B26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5197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F34838-9118-B53B-FA8F-617E995447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1690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C43EF0-D066-05A7-ADB1-FDC21E026C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7BD871-0387-63CA-7B3D-B250F7B883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1974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13DAFE-3D56-681E-5FDB-568AB64837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3584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B61193-DA50-A7E9-D034-C1034DC25D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4358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D0FCC3-E872-6BDA-2A58-EFE655F3B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937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CD2E9B7-621D-4547-154B-85A095EC46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9FEBD471-FCC8-8D85-09FE-847B798BD1E3}"/>
              </a:ext>
            </a:extLst>
          </p:cNvPr>
          <p:cNvSpPr/>
          <p:nvPr/>
        </p:nvSpPr>
        <p:spPr>
          <a:xfrm>
            <a:off x="6096000" y="404664"/>
            <a:ext cx="45719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355553C8-6E57-8745-6A1A-3A2DE0192F8F}"/>
              </a:ext>
            </a:extLst>
          </p:cNvPr>
          <p:cNvSpPr/>
          <p:nvPr/>
        </p:nvSpPr>
        <p:spPr>
          <a:xfrm>
            <a:off x="695399" y="464808"/>
            <a:ext cx="10801199" cy="5904655"/>
          </a:xfrm>
          <a:prstGeom prst="rect">
            <a:avLst/>
          </a:prstGeom>
          <a:noFill/>
          <a:ln w="444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189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4BB4BA-1949-944C-0CF7-4673640823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4D5180B-3026-DAD4-650C-DEEDF2ED5D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5805264"/>
            <a:ext cx="198408" cy="181155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16173466-2191-79DD-A942-4FC5F81863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492737" y="5818276"/>
            <a:ext cx="198410" cy="181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004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B4F40B-18E5-D5FD-C354-EC3B0597C5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6363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7EF5BD-7582-487F-4978-00ECB9F94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9063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267856-CF6A-55EA-F6BC-665EB6B406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842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ABAB39-500A-257D-C416-61D6F52412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16769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26F3A5-F6EC-6848-7A2C-D08845B64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9323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C1B4DE-9EED-BF59-C293-BA2AED7873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1734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5862BA-2B70-D8B2-DC2C-0751421A38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2318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AF2D7FB6-37D5-8162-A021-B77F3BD71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FDEB539A-BF98-E907-6DE2-93220775B5C8}"/>
              </a:ext>
            </a:extLst>
          </p:cNvPr>
          <p:cNvSpPr/>
          <p:nvPr/>
        </p:nvSpPr>
        <p:spPr>
          <a:xfrm>
            <a:off x="7608168" y="5458336"/>
            <a:ext cx="364388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2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337</TotalTime>
  <Words>41</Words>
  <Application>Microsoft Office PowerPoint</Application>
  <PresentationFormat>Širokoúhlá obrazovka</PresentationFormat>
  <Paragraphs>10</Paragraphs>
  <Slides>28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4" baseType="lpstr">
      <vt:lpstr>Arial</vt:lpstr>
      <vt:lpstr>Arial Rounded MT Bold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108</cp:revision>
  <dcterms:created xsi:type="dcterms:W3CDTF">2020-02-21T13:54:42Z</dcterms:created>
  <dcterms:modified xsi:type="dcterms:W3CDTF">2023-04-25T12:30:11Z</dcterms:modified>
</cp:coreProperties>
</file>