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2" r:id="rId3"/>
    <p:sldId id="264" r:id="rId4"/>
    <p:sldId id="280" r:id="rId5"/>
    <p:sldId id="273" r:id="rId6"/>
    <p:sldId id="281" r:id="rId7"/>
    <p:sldId id="285" r:id="rId8"/>
    <p:sldId id="305" r:id="rId9"/>
    <p:sldId id="304" r:id="rId10"/>
    <p:sldId id="308" r:id="rId11"/>
    <p:sldId id="287" r:id="rId12"/>
    <p:sldId id="300" r:id="rId13"/>
    <p:sldId id="288" r:id="rId14"/>
    <p:sldId id="313" r:id="rId15"/>
    <p:sldId id="312" r:id="rId16"/>
    <p:sldId id="310" r:id="rId17"/>
    <p:sldId id="309" r:id="rId18"/>
    <p:sldId id="311" r:id="rId19"/>
    <p:sldId id="303" r:id="rId20"/>
    <p:sldId id="302" r:id="rId21"/>
    <p:sldId id="301" r:id="rId22"/>
    <p:sldId id="299" r:id="rId23"/>
    <p:sldId id="298" r:id="rId24"/>
    <p:sldId id="297" r:id="rId25"/>
    <p:sldId id="296" r:id="rId26"/>
    <p:sldId id="295" r:id="rId27"/>
    <p:sldId id="294" r:id="rId28"/>
    <p:sldId id="293" r:id="rId29"/>
    <p:sldId id="289" r:id="rId30"/>
    <p:sldId id="291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png"/><Relationship Id="rId4" Type="http://schemas.openxmlformats.org/officeDocument/2006/relationships/hyperlink" Target="//commons.wikimedia.org/wiki/File:Flag_of_the_Czech_Republic.sv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26DE581-618D-8E15-664E-CA47F2F8FA10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Česko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43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République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tchèque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>
            <a:extLst>
              <a:ext uri="{FF2B5EF4-FFF2-40B4-BE49-F238E27FC236}">
                <a16:creationId xmlns:a16="http://schemas.microsoft.com/office/drawing/2014/main" id="{3755D1BD-7FE0-4A2D-9CFA-70E7E66EA9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1052736"/>
            <a:ext cx="10801200" cy="5283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WordArt 13">
            <a:extLst>
              <a:ext uri="{FF2B5EF4-FFF2-40B4-BE49-F238E27FC236}">
                <a16:creationId xmlns:a16="http://schemas.microsoft.com/office/drawing/2014/main" id="{0ED00B6C-3D49-4B3B-83A6-05DB0845ED6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007768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WordArt 14">
            <a:extLst>
              <a:ext uri="{FF2B5EF4-FFF2-40B4-BE49-F238E27FC236}">
                <a16:creationId xmlns:a16="http://schemas.microsoft.com/office/drawing/2014/main" id="{550A15E4-796D-4A37-9106-F27CF222ED2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297180" y="1980811"/>
            <a:ext cx="1942836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3EC40656-D23D-4B24-9B88-E037F2D00AFF}"/>
              </a:ext>
            </a:extLst>
          </p:cNvPr>
          <p:cNvSpPr/>
          <p:nvPr/>
        </p:nvSpPr>
        <p:spPr>
          <a:xfrm>
            <a:off x="695400" y="521419"/>
            <a:ext cx="10801200" cy="5815162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315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Walker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Walk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B325B1C-0DBD-4C05-B1CA-3AF309A144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44" y="548640"/>
            <a:ext cx="10802112" cy="57607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9902450B-777E-4143-8645-8A48978B3118}"/>
              </a:ext>
            </a:extLst>
          </p:cNvPr>
          <p:cNvSpPr/>
          <p:nvPr/>
        </p:nvSpPr>
        <p:spPr>
          <a:xfrm>
            <a:off x="2663280" y="-36096"/>
            <a:ext cx="612068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Czech Republic –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heart</a:t>
            </a:r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of</a:t>
            </a:r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Europe</a:t>
            </a:r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8546F804-5C3B-428A-A45E-023F2BD87D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30767"/>
            <a:ext cx="12192000" cy="542544"/>
          </a:xfrm>
          <a:prstGeom prst="rect">
            <a:avLst/>
          </a:prstGeom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CC305BEA-B20E-4B30-8272-A59621BE6737}"/>
              </a:ext>
            </a:extLst>
          </p:cNvPr>
          <p:cNvSpPr/>
          <p:nvPr/>
        </p:nvSpPr>
        <p:spPr>
          <a:xfrm>
            <a:off x="5723620" y="764704"/>
            <a:ext cx="6567292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Česká republika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43</a:t>
            </a:r>
            <a:endParaRPr lang="es-ES" sz="44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8" name="Picture 11" descr="Vlajka Česka">
            <a:hlinkClick r:id="rId4" tooltip="Vlajka Česka"/>
            <a:extLst>
              <a:ext uri="{FF2B5EF4-FFF2-40B4-BE49-F238E27FC236}">
                <a16:creationId xmlns:a16="http://schemas.microsoft.com/office/drawing/2014/main" id="{567DD456-C350-491E-9550-50A594B04A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708526"/>
            <a:ext cx="574675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902B5A0-CC03-4178-91F7-9D3B98DEE0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>
            <a:extLst>
              <a:ext uri="{FF2B5EF4-FFF2-40B4-BE49-F238E27FC236}">
                <a16:creationId xmlns:a16="http://schemas.microsoft.com/office/drawing/2014/main" id="{24E5D5E8-458D-447F-88BF-F6C1BDB47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1EA2050-05F8-4B32-AC78-B29D48C848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A5CF81-F7F8-4503-A33D-B0DC6A6134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1BE54F-18FC-4691-9F5A-78D7EE2236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20742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D5560BE-6E52-4D84-B8F5-5AEAA5D6E3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09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340FC8-9FF2-4E4F-994A-33121B6853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5744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BEAC8E9-5A3C-4DDA-8540-E7F31B9D0B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71F85AA-4970-476A-B7C8-3063B07453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799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F26E1F5-5E2B-4A0D-9486-751A6A20B7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862C8A-8BEB-4391-898E-7F1135591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6451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A848AC-1622-4E7E-96A4-AA384302DF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3753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9C4FDB-DAFC-42A4-85E4-1DA53580E3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CF3DB0-7594-44F7-905E-C0E5D1C0B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6718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6795CA-6D31-4103-AD65-244D8F2A3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3975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BD3DE55-D205-4072-B409-993539416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2978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44EE605-5D4F-4A53-B831-1940E39A5A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919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76363B9-2DBC-4FA8-AFAD-FFF2C3BE9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20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06B3941-D15F-4838-B06D-50F78DC97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1962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812AEB-E71B-4137-9A6D-4878FEF5F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101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081CD19-8CBC-4579-867A-729749912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939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2259E3B-701B-4B89-9E83-2028BAD8E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306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E8FD9DB-C49C-4A71-B72F-9FDEC05353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043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6E51E11-ED1B-49F5-A897-607667BC3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278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5A59E59-75BA-459D-9BC1-E18352B7C5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270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9F74730-2C9D-441B-B1D2-EE814D1804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F689FB-3BD7-4DA4-B8A1-462F744FC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0E2081C9-AECB-3E5C-F595-FAC53750AB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66F0C6E6-0648-AB5B-FB72-11E17EE2AFEC}"/>
              </a:ext>
            </a:extLst>
          </p:cNvPr>
          <p:cNvSpPr/>
          <p:nvPr/>
        </p:nvSpPr>
        <p:spPr>
          <a:xfrm>
            <a:off x="4285692" y="4244798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329</TotalTime>
  <Words>40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2023-04-25T12:56:11Z</dcterms:modified>
</cp:coreProperties>
</file>