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5" r:id="rId6"/>
    <p:sldId id="281" r:id="rId7"/>
    <p:sldId id="278" r:id="rId8"/>
    <p:sldId id="288" r:id="rId9"/>
    <p:sldId id="287" r:id="rId10"/>
    <p:sldId id="285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4" r:id="rId23"/>
    <p:sldId id="306" r:id="rId24"/>
    <p:sldId id="305" r:id="rId25"/>
    <p:sldId id="310" r:id="rId26"/>
    <p:sldId id="309" r:id="rId27"/>
    <p:sldId id="312" r:id="rId28"/>
    <p:sldId id="311" r:id="rId29"/>
    <p:sldId id="31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205855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Afrika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hlinkClick r:id="" action="ppaction://noaction">
              <a:snd r:embed="rId2" name="African - Sukaliwo.wav"/>
            </a:hlinkClick>
            <a:extLst>
              <a:ext uri="{FF2B5EF4-FFF2-40B4-BE49-F238E27FC236}">
                <a16:creationId xmlns:a16="http://schemas.microsoft.com/office/drawing/2014/main" id="{E5B99ABA-5067-6F73-4DCC-00E476D403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88976" y="1844824"/>
            <a:ext cx="491076" cy="412004"/>
          </a:xfrm>
          <a:prstGeom prst="rect">
            <a:avLst/>
          </a:prstGeom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8362B732-C4C3-059E-1E84-5444B7CF3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84B023F9-881D-DA7D-A88A-48E1BBE832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32304" y="205082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FF2B1DA9-A2B6-4C8F-3C58-B3F50CCCAC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72940" y="311888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n - Sukaliw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frican - Sukaliw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5CB81DF2-44A3-6830-FFEB-5192DC4CA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959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Africa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Afrique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África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Afryka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Affrica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Африка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Afrikka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Αφρική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אפריקה</a:t>
            </a:r>
            <a:endParaRPr lang="cs-CZ" altLang="cs-CZ" sz="2400" b="1" dirty="0">
              <a:cs typeface="Arial" panose="020B0604020202020204" pitchFamily="34" charset="0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FDD56752-3322-3A15-B2FD-F193095F2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091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4A6639D-4BDF-5404-D6F6-7195F7C5DD4C}"/>
              </a:ext>
            </a:extLst>
          </p:cNvPr>
          <p:cNvSpPr/>
          <p:nvPr/>
        </p:nvSpPr>
        <p:spPr>
          <a:xfrm>
            <a:off x="7968208" y="834996"/>
            <a:ext cx="2380073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Afrika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7F5554-A917-9A73-42E7-CD17AAE8A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290B584-17A5-F25A-920F-DD3B107B5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37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4F8F88-5FE6-9CCB-00ED-00490C53B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6FD6CA-5B04-E147-8986-33F601525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06695BB1-9AA1-B277-3290-A8C9EC396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2700" y="5443016"/>
            <a:ext cx="7239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9A40DA-0003-03BA-E6FA-C5A5F2FA9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E580567-E684-F2C6-306C-0075C7C14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FF9EAE-AE61-D07A-E1F2-5D211B282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1D99F0-FD32-9B7D-E5FE-5FBC92EA9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CE1F26-A80F-B6DC-34E4-CCF92FA39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7E8160-38A5-19B6-C45E-896902EDB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B38856-4C63-29C7-526D-66326920E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8C1EA1-7F2E-E147-DE0F-74B038F70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5214A8-AA40-E84F-77D0-C8BD274FA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46BFE4-B247-7979-27B1-F2908065C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640DEA-21E8-3E94-D670-F0BAA27D9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3ABFB2-088A-DD07-6D7F-E4F52E7C1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131B8C7-097B-8017-75A5-103973456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12676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C3379A-691E-FDDC-62AA-FC10ECBEF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B1E644-A4E9-CBCC-E9EC-12DFB71D9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84075C-055E-ABA0-B8A3-3666DC1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43D034-4938-6510-7F98-DDC730998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8FDC145-2321-C8C7-F2D0-96E474803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FD7CE0-8964-D53D-8CD8-6841B28BE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57F33A-421C-C094-9456-BF435C9CF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51671E-5070-5D1A-38A1-45C516001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64A017-AA59-AA46-5E9E-4D8731A40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2B9149-03F7-5312-2DC1-BF6FF171E1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4">
            <a:extLst>
              <a:ext uri="{FF2B5EF4-FFF2-40B4-BE49-F238E27FC236}">
                <a16:creationId xmlns:a16="http://schemas.microsoft.com/office/drawing/2014/main" id="{1D2002E3-BBE8-6DAA-793A-7D0D3CD00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F9153650-5EB8-43AD-A6AC-66AD7E6ABA7E}"/>
              </a:ext>
            </a:extLst>
          </p:cNvPr>
          <p:cNvSpPr/>
          <p:nvPr/>
        </p:nvSpPr>
        <p:spPr>
          <a:xfrm>
            <a:off x="8432780" y="83671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</TotalTime>
  <Words>41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2023-04-26T19:14:19Z</dcterms:modified>
</cp:coreProperties>
</file>