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799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90" d="100"/>
          <a:sy n="290" d="100"/>
        </p:scale>
        <p:origin x="-5958" y="-110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767462"/>
            <a:ext cx="9179799" cy="3759917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5672376"/>
            <a:ext cx="8099822" cy="2607442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5165-5088-4673-9A61-2E6C6180F5A6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57B6-848A-48A6-BBE4-B9B275398E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25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5165-5088-4673-9A61-2E6C6180F5A6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57B6-848A-48A6-BBE4-B9B275398E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105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574987"/>
            <a:ext cx="2328699" cy="91523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574987"/>
            <a:ext cx="6851100" cy="91523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5165-5088-4673-9A61-2E6C6180F5A6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57B6-848A-48A6-BBE4-B9B275398E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33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5165-5088-4673-9A61-2E6C6180F5A6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57B6-848A-48A6-BBE4-B9B275398E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27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2692444"/>
            <a:ext cx="9314796" cy="4492401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7227345"/>
            <a:ext cx="9314796" cy="2362447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/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5165-5088-4673-9A61-2E6C6180F5A6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57B6-848A-48A6-BBE4-B9B275398E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55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2874937"/>
            <a:ext cx="4589899" cy="68523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2874937"/>
            <a:ext cx="4589899" cy="68523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5165-5088-4673-9A61-2E6C6180F5A6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57B6-848A-48A6-BBE4-B9B275398E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111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74990"/>
            <a:ext cx="9314796" cy="208745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2647443"/>
            <a:ext cx="4568805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3944914"/>
            <a:ext cx="4568805" cy="58023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2647443"/>
            <a:ext cx="4591306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3944914"/>
            <a:ext cx="4591306" cy="58023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5165-5088-4673-9A61-2E6C6180F5A6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57B6-848A-48A6-BBE4-B9B275398E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200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5165-5088-4673-9A61-2E6C6180F5A6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57B6-848A-48A6-BBE4-B9B275398E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20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5165-5088-4673-9A61-2E6C6180F5A6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57B6-848A-48A6-BBE4-B9B275398E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65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554968"/>
            <a:ext cx="5467380" cy="7674832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5165-5088-4673-9A61-2E6C6180F5A6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57B6-848A-48A6-BBE4-B9B275398E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67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554968"/>
            <a:ext cx="5467380" cy="7674832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5165-5088-4673-9A61-2E6C6180F5A6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57B6-848A-48A6-BBE4-B9B275398E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22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2874937"/>
            <a:ext cx="931479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95165-5088-4673-9A61-2E6C6180F5A6}" type="datetimeFigureOut">
              <a:rPr lang="fr-FR" smtClean="0"/>
              <a:t>11/04/2022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657B6-848A-48A6-BBE4-B9B275398E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34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BE6CD4A-2D2C-40FC-BB5E-96C65F006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484558"/>
              </p:ext>
            </p:extLst>
          </p:nvPr>
        </p:nvGraphicFramePr>
        <p:xfrm>
          <a:off x="0" y="0"/>
          <a:ext cx="10799763" cy="107997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99921">
                  <a:extLst>
                    <a:ext uri="{9D8B030D-6E8A-4147-A177-3AD203B41FA5}">
                      <a16:colId xmlns:a16="http://schemas.microsoft.com/office/drawing/2014/main" val="2801403976"/>
                    </a:ext>
                  </a:extLst>
                </a:gridCol>
                <a:gridCol w="3599921">
                  <a:extLst>
                    <a:ext uri="{9D8B030D-6E8A-4147-A177-3AD203B41FA5}">
                      <a16:colId xmlns:a16="http://schemas.microsoft.com/office/drawing/2014/main" val="616330045"/>
                    </a:ext>
                  </a:extLst>
                </a:gridCol>
                <a:gridCol w="3599921">
                  <a:extLst>
                    <a:ext uri="{9D8B030D-6E8A-4147-A177-3AD203B41FA5}">
                      <a16:colId xmlns:a16="http://schemas.microsoft.com/office/drawing/2014/main" val="3708799478"/>
                    </a:ext>
                  </a:extLst>
                </a:gridCol>
              </a:tblGrid>
              <a:tr h="359992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419383"/>
                  </a:ext>
                </a:extLst>
              </a:tr>
              <a:tr h="359992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835836"/>
                  </a:ext>
                </a:extLst>
              </a:tr>
              <a:tr h="359992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558233"/>
                  </a:ext>
                </a:extLst>
              </a:tr>
            </a:tbl>
          </a:graphicData>
        </a:graphic>
      </p:graphicFrame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ECE8058-F782-4F21-A855-BFDE668380E9}"/>
              </a:ext>
            </a:extLst>
          </p:cNvPr>
          <p:cNvCxnSpPr>
            <a:cxnSpLocks/>
          </p:cNvCxnSpPr>
          <p:nvPr/>
        </p:nvCxnSpPr>
        <p:spPr>
          <a:xfrm>
            <a:off x="5399881" y="3239881"/>
            <a:ext cx="0" cy="43200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8311102-E1A5-4460-B6DA-F3130A212B18}"/>
              </a:ext>
            </a:extLst>
          </p:cNvPr>
          <p:cNvCxnSpPr>
            <a:cxnSpLocks/>
          </p:cNvCxnSpPr>
          <p:nvPr/>
        </p:nvCxnSpPr>
        <p:spPr>
          <a:xfrm>
            <a:off x="3239881" y="3239881"/>
            <a:ext cx="4320000" cy="4320000"/>
          </a:xfrm>
          <a:prstGeom prst="line">
            <a:avLst/>
          </a:prstGeom>
          <a:ln w="28575" cap="rnd">
            <a:solidFill>
              <a:srgbClr val="FFC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1985515-B045-48FE-8917-1421C198BCCC}"/>
              </a:ext>
            </a:extLst>
          </p:cNvPr>
          <p:cNvCxnSpPr>
            <a:cxnSpLocks/>
          </p:cNvCxnSpPr>
          <p:nvPr/>
        </p:nvCxnSpPr>
        <p:spPr>
          <a:xfrm rot="16200000">
            <a:off x="3239882" y="3239882"/>
            <a:ext cx="4320000" cy="43200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5F924476-A797-43EE-A957-CA787471861D}"/>
              </a:ext>
            </a:extLst>
          </p:cNvPr>
          <p:cNvCxnSpPr>
            <a:cxnSpLocks/>
          </p:cNvCxnSpPr>
          <p:nvPr/>
        </p:nvCxnSpPr>
        <p:spPr>
          <a:xfrm rot="16200000">
            <a:off x="5399881" y="3239882"/>
            <a:ext cx="0" cy="43200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D5C30DCB-5B91-46C6-8C79-50E9D48CD316}"/>
              </a:ext>
            </a:extLst>
          </p:cNvPr>
          <p:cNvSpPr/>
          <p:nvPr/>
        </p:nvSpPr>
        <p:spPr>
          <a:xfrm>
            <a:off x="3689881" y="3689881"/>
            <a:ext cx="3420000" cy="342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C22D45F-3FA2-4A6B-A866-D61CA38EA8A4}"/>
              </a:ext>
            </a:extLst>
          </p:cNvPr>
          <p:cNvSpPr/>
          <p:nvPr/>
        </p:nvSpPr>
        <p:spPr>
          <a:xfrm>
            <a:off x="3779881" y="3779881"/>
            <a:ext cx="3240000" cy="324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540FF6-1BCE-48A2-AAC4-C0863041D433}"/>
              </a:ext>
            </a:extLst>
          </p:cNvPr>
          <p:cNvSpPr/>
          <p:nvPr/>
        </p:nvSpPr>
        <p:spPr>
          <a:xfrm rot="18864615">
            <a:off x="4188554" y="4100898"/>
            <a:ext cx="90000" cy="93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BE71646-6C20-4FF7-94B8-00B5D689E4C0}"/>
              </a:ext>
            </a:extLst>
          </p:cNvPr>
          <p:cNvSpPr/>
          <p:nvPr/>
        </p:nvSpPr>
        <p:spPr>
          <a:xfrm>
            <a:off x="5416527" y="3638948"/>
            <a:ext cx="90000" cy="93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0EAEEA8-D412-4D6B-A96F-EEACE4B9AD53}"/>
              </a:ext>
            </a:extLst>
          </p:cNvPr>
          <p:cNvSpPr/>
          <p:nvPr/>
        </p:nvSpPr>
        <p:spPr>
          <a:xfrm>
            <a:off x="3648307" y="5292935"/>
            <a:ext cx="90000" cy="93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DBBC864-FFB3-4915-B1EB-5C9B0368DD34}"/>
              </a:ext>
            </a:extLst>
          </p:cNvPr>
          <p:cNvSpPr/>
          <p:nvPr/>
        </p:nvSpPr>
        <p:spPr>
          <a:xfrm>
            <a:off x="5296525" y="7075834"/>
            <a:ext cx="90000" cy="93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3B1548-1190-4F4A-91DD-23A12E419E83}"/>
              </a:ext>
            </a:extLst>
          </p:cNvPr>
          <p:cNvSpPr/>
          <p:nvPr/>
        </p:nvSpPr>
        <p:spPr>
          <a:xfrm>
            <a:off x="7071659" y="5416921"/>
            <a:ext cx="90000" cy="93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2EAF2B3-27A9-4BDF-9F18-421F928DAE7A}"/>
              </a:ext>
            </a:extLst>
          </p:cNvPr>
          <p:cNvSpPr/>
          <p:nvPr/>
        </p:nvSpPr>
        <p:spPr>
          <a:xfrm rot="18864615">
            <a:off x="6601725" y="4197982"/>
            <a:ext cx="90000" cy="93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F74C9C-042F-42F2-889B-3D3E476A351D}"/>
              </a:ext>
            </a:extLst>
          </p:cNvPr>
          <p:cNvSpPr/>
          <p:nvPr/>
        </p:nvSpPr>
        <p:spPr>
          <a:xfrm rot="18864615">
            <a:off x="4105092" y="6517653"/>
            <a:ext cx="90000" cy="93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F0BECD-B0A7-4906-A827-5ACFE2716B7C}"/>
              </a:ext>
            </a:extLst>
          </p:cNvPr>
          <p:cNvSpPr/>
          <p:nvPr/>
        </p:nvSpPr>
        <p:spPr>
          <a:xfrm rot="18864615">
            <a:off x="6524497" y="6607514"/>
            <a:ext cx="90000" cy="93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6386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0</Words>
  <Application>Microsoft Office PowerPoint</Application>
  <PresentationFormat>Personnalisé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Valentina</dc:creator>
  <cp:lastModifiedBy>Valentina</cp:lastModifiedBy>
  <cp:revision>9</cp:revision>
  <dcterms:created xsi:type="dcterms:W3CDTF">2022-04-11T19:18:58Z</dcterms:created>
  <dcterms:modified xsi:type="dcterms:W3CDTF">2022-04-11T21:09:17Z</dcterms:modified>
</cp:coreProperties>
</file>