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2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gif"/><Relationship Id="rId18" Type="http://schemas.openxmlformats.org/officeDocument/2006/relationships/audio" Target="../media/audio13.wav"/><Relationship Id="rId26" Type="http://schemas.openxmlformats.org/officeDocument/2006/relationships/audio" Target="../media/audio18.wav"/><Relationship Id="rId3" Type="http://schemas.openxmlformats.org/officeDocument/2006/relationships/image" Target="../media/image1.png"/><Relationship Id="rId21" Type="http://schemas.openxmlformats.org/officeDocument/2006/relationships/audio" Target="../media/audio15.wav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audio" Target="../media/audio12.wav"/><Relationship Id="rId25" Type="http://schemas.openxmlformats.org/officeDocument/2006/relationships/image" Target="../media/image7.emf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20" Type="http://schemas.openxmlformats.org/officeDocument/2006/relationships/audio" Target="../media/audio14.wav"/><Relationship Id="rId29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24" Type="http://schemas.openxmlformats.org/officeDocument/2006/relationships/image" Target="../media/image6.gif"/><Relationship Id="rId32" Type="http://schemas.openxmlformats.org/officeDocument/2006/relationships/audio" Target="../media/audio1.wav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23" Type="http://schemas.openxmlformats.org/officeDocument/2006/relationships/audio" Target="../media/audio17.wav"/><Relationship Id="rId28" Type="http://schemas.openxmlformats.org/officeDocument/2006/relationships/audio" Target="../media/audio20.wav"/><Relationship Id="rId10" Type="http://schemas.openxmlformats.org/officeDocument/2006/relationships/audio" Target="../media/audio7.wav"/><Relationship Id="rId19" Type="http://schemas.openxmlformats.org/officeDocument/2006/relationships/image" Target="../media/image5.gif"/><Relationship Id="rId31" Type="http://schemas.openxmlformats.org/officeDocument/2006/relationships/image" Target="../media/image10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png"/><Relationship Id="rId22" Type="http://schemas.openxmlformats.org/officeDocument/2006/relationships/audio" Target="../media/audio16.wav"/><Relationship Id="rId27" Type="http://schemas.openxmlformats.org/officeDocument/2006/relationships/audio" Target="../media/audio19.wav"/><Relationship Id="rId30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Oldies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but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goodies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07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072" y="2845459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08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223" y="2860331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02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462" y="2121455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03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197" y="212780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14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1510" y="4358478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13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3607" y="3596926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06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9604" y="2860331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05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322" y="2113992"/>
            <a:ext cx="791271" cy="791271"/>
          </a:xfrm>
          <a:prstGeom prst="rect">
            <a:avLst/>
          </a:prstGeom>
        </p:spPr>
      </p:pic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4" name="Obrázek 3">
            <a:hlinkClick r:id="" action="ppaction://noaction">
              <a:snd r:embed="rId15" name="04.wav"/>
            </a:hlinkClick>
            <a:extLst>
              <a:ext uri="{FF2B5EF4-FFF2-40B4-BE49-F238E27FC236}">
                <a16:creationId xmlns:a16="http://schemas.microsoft.com/office/drawing/2014/main" id="{5210F328-0DCC-3AE1-C459-9A837A322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410" y="2103389"/>
            <a:ext cx="791271" cy="791271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16" name="16.wav"/>
            </a:hlinkClick>
            <a:extLst>
              <a:ext uri="{FF2B5EF4-FFF2-40B4-BE49-F238E27FC236}">
                <a16:creationId xmlns:a16="http://schemas.microsoft.com/office/drawing/2014/main" id="{A378BBCF-FC42-0C83-7685-D8F17336C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276" y="4308951"/>
            <a:ext cx="791271" cy="791271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17" name="17.wav"/>
            </a:hlinkClick>
            <a:extLst>
              <a:ext uri="{FF2B5EF4-FFF2-40B4-BE49-F238E27FC236}">
                <a16:creationId xmlns:a16="http://schemas.microsoft.com/office/drawing/2014/main" id="{0F70BD6F-8915-AAE8-C8C8-BA4CFD56DE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2020">
            <a:off x="3422454" y="4328264"/>
            <a:ext cx="791271" cy="791271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18" name="15.wav"/>
            </a:hlinkClick>
            <a:extLst>
              <a:ext uri="{FF2B5EF4-FFF2-40B4-BE49-F238E27FC236}">
                <a16:creationId xmlns:a16="http://schemas.microsoft.com/office/drawing/2014/main" id="{99E730F8-D3E5-581C-94BF-9FA0D3559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223" y="4340414"/>
            <a:ext cx="791271" cy="791271"/>
          </a:xfrm>
          <a:prstGeom prst="rect">
            <a:avLst/>
          </a:prstGeom>
        </p:spPr>
      </p:pic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Obdélník 37">
            <a:extLst>
              <a:ext uri="{FF2B5EF4-FFF2-40B4-BE49-F238E27FC236}">
                <a16:creationId xmlns:a16="http://schemas.microsoft.com/office/drawing/2014/main" id="{DFB9158D-F7D7-DE83-3939-063B5291BD0D}"/>
              </a:ext>
            </a:extLst>
          </p:cNvPr>
          <p:cNvSpPr/>
          <p:nvPr/>
        </p:nvSpPr>
        <p:spPr>
          <a:xfrm>
            <a:off x="1719437" y="729795"/>
            <a:ext cx="59651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Oldies but </a:t>
            </a:r>
            <a:r>
              <a:rPr lang="cs-CZ" sz="40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goodies</a:t>
            </a:r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43" name="Obrázek 42">
            <a:hlinkClick r:id="" action="ppaction://noaction">
              <a:snd r:embed="rId20" name="09.wav"/>
            </a:hlinkClick>
            <a:extLst>
              <a:ext uri="{FF2B5EF4-FFF2-40B4-BE49-F238E27FC236}">
                <a16:creationId xmlns:a16="http://schemas.microsoft.com/office/drawing/2014/main" id="{086F8A43-F1F3-41B4-A533-40B837ADD7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617" y="2819938"/>
            <a:ext cx="791271" cy="791271"/>
          </a:xfrm>
          <a:prstGeom prst="rect">
            <a:avLst/>
          </a:prstGeom>
        </p:spPr>
      </p:pic>
      <p:pic>
        <p:nvPicPr>
          <p:cNvPr id="44" name="Obrázek 43">
            <a:hlinkClick r:id="" action="ppaction://noaction">
              <a:snd r:embed="rId21" name="10.wav"/>
            </a:hlinkClick>
            <a:extLst>
              <a:ext uri="{FF2B5EF4-FFF2-40B4-BE49-F238E27FC236}">
                <a16:creationId xmlns:a16="http://schemas.microsoft.com/office/drawing/2014/main" id="{2785AB39-35DE-2730-10B3-2787E067FD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859" y="3549143"/>
            <a:ext cx="791271" cy="791271"/>
          </a:xfrm>
          <a:prstGeom prst="rect">
            <a:avLst/>
          </a:prstGeom>
        </p:spPr>
      </p:pic>
      <p:pic>
        <p:nvPicPr>
          <p:cNvPr id="45" name="Obrázek 44">
            <a:hlinkClick r:id="" action="ppaction://noaction">
              <a:snd r:embed="rId22" name="11.wav"/>
            </a:hlinkClick>
            <a:extLst>
              <a:ext uri="{FF2B5EF4-FFF2-40B4-BE49-F238E27FC236}">
                <a16:creationId xmlns:a16="http://schemas.microsoft.com/office/drawing/2014/main" id="{272FA153-F612-3AC8-BC01-AC1AC322F8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277" y="3578079"/>
            <a:ext cx="791271" cy="791271"/>
          </a:xfrm>
          <a:prstGeom prst="rect">
            <a:avLst/>
          </a:prstGeom>
        </p:spPr>
      </p:pic>
      <p:pic>
        <p:nvPicPr>
          <p:cNvPr id="47" name="Obrázek 46">
            <a:hlinkClick r:id="" action="ppaction://noaction">
              <a:snd r:embed="rId23" name="12.wav"/>
            </a:hlinkClick>
            <a:extLst>
              <a:ext uri="{FF2B5EF4-FFF2-40B4-BE49-F238E27FC236}">
                <a16:creationId xmlns:a16="http://schemas.microsoft.com/office/drawing/2014/main" id="{C1109750-711E-B015-C046-F8E08464C1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160" y="3614717"/>
            <a:ext cx="791271" cy="791271"/>
          </a:xfrm>
          <a:prstGeom prst="rect">
            <a:avLst/>
          </a:prstGeom>
        </p:spPr>
      </p:pic>
      <p:pic>
        <p:nvPicPr>
          <p:cNvPr id="56" name="Obrázek 15">
            <a:extLst>
              <a:ext uri="{FF2B5EF4-FFF2-40B4-BE49-F238E27FC236}">
                <a16:creationId xmlns:a16="http://schemas.microsoft.com/office/drawing/2014/main" id="{B849AB91-9928-5C58-43BF-84DE4FE9D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195" y="1526894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Obrázek 15">
            <a:extLst>
              <a:ext uri="{FF2B5EF4-FFF2-40B4-BE49-F238E27FC236}">
                <a16:creationId xmlns:a16="http://schemas.microsoft.com/office/drawing/2014/main" id="{456D576A-769E-1A1D-49F2-7EF9E4011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418" y="1510211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Obrázek 15">
            <a:extLst>
              <a:ext uri="{FF2B5EF4-FFF2-40B4-BE49-F238E27FC236}">
                <a16:creationId xmlns:a16="http://schemas.microsoft.com/office/drawing/2014/main" id="{487C637B-C862-BA26-B04E-50723F490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475" y="1498393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Obrázek 15">
            <a:extLst>
              <a:ext uri="{FF2B5EF4-FFF2-40B4-BE49-F238E27FC236}">
                <a16:creationId xmlns:a16="http://schemas.microsoft.com/office/drawing/2014/main" id="{5204A138-E180-EF74-68D2-E9031E671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007" y="1456196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AutoShape 24" descr="1 - kolo - gif">
            <a:extLst>
              <a:ext uri="{FF2B5EF4-FFF2-40B4-BE49-F238E27FC236}">
                <a16:creationId xmlns:a16="http://schemas.microsoft.com/office/drawing/2014/main" id="{27A14455-FF0C-D097-C9FE-4A84935F5E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93" y="5501141"/>
            <a:ext cx="360362" cy="360362"/>
          </a:xfrm>
          <a:prstGeom prst="star5">
            <a:avLst>
              <a:gd name="adj" fmla="val 0"/>
              <a:gd name="hf" fmla="val 105146"/>
              <a:gd name="vf" fmla="val 110557"/>
            </a:avLst>
          </a:prstGeom>
          <a:blipFill dpi="0" rotWithShape="1">
            <a:blip r:embed="rId25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" name="Obrázek 7">
            <a:hlinkClick r:id="" action="ppaction://noaction">
              <a:snd r:embed="rId26" name="18.wav"/>
            </a:hlinkClick>
            <a:extLst>
              <a:ext uri="{FF2B5EF4-FFF2-40B4-BE49-F238E27FC236}">
                <a16:creationId xmlns:a16="http://schemas.microsoft.com/office/drawing/2014/main" id="{5824B97C-0258-D64C-3123-BB0DD73845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418" y="5070232"/>
            <a:ext cx="791271" cy="791271"/>
          </a:xfrm>
          <a:prstGeom prst="rect">
            <a:avLst/>
          </a:prstGeom>
        </p:spPr>
      </p:pic>
      <p:pic>
        <p:nvPicPr>
          <p:cNvPr id="39" name="Obrázek 38">
            <a:hlinkClick r:id="" action="ppaction://noaction">
              <a:snd r:embed="rId27" name="19.wav"/>
            </a:hlinkClick>
            <a:extLst>
              <a:ext uri="{FF2B5EF4-FFF2-40B4-BE49-F238E27FC236}">
                <a16:creationId xmlns:a16="http://schemas.microsoft.com/office/drawing/2014/main" id="{340D91D0-4BFE-04B6-E7D4-F00A883F5E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020" y="5070232"/>
            <a:ext cx="791271" cy="791271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28" name="20.wav"/>
            </a:hlinkClick>
            <a:extLst>
              <a:ext uri="{FF2B5EF4-FFF2-40B4-BE49-F238E27FC236}">
                <a16:creationId xmlns:a16="http://schemas.microsoft.com/office/drawing/2014/main" id="{1B8A65EB-244E-528A-7182-2858B333B6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224" y="5085853"/>
            <a:ext cx="791271" cy="791271"/>
          </a:xfrm>
          <a:prstGeom prst="rect">
            <a:avLst/>
          </a:prstGeom>
        </p:spPr>
      </p:pic>
      <p:pic>
        <p:nvPicPr>
          <p:cNvPr id="54" name="Obrázek 53">
            <a:hlinkClick r:id="" action="ppaction://noaction">
              <a:snd r:embed="rId2" name="01.wav"/>
            </a:hlinkClick>
            <a:extLst>
              <a:ext uri="{FF2B5EF4-FFF2-40B4-BE49-F238E27FC236}">
                <a16:creationId xmlns:a16="http://schemas.microsoft.com/office/drawing/2014/main" id="{0D3E88A0-73A7-25E4-E5B6-9CC693FF52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593" y="5085852"/>
            <a:ext cx="791271" cy="791271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AAEFE676-59DD-B3E2-274D-D7BECEF8A32E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85" y="2860331"/>
            <a:ext cx="3157395" cy="2954850"/>
          </a:xfrm>
          <a:prstGeom prst="rect">
            <a:avLst/>
          </a:prstGeom>
        </p:spPr>
      </p:pic>
      <p:sp>
        <p:nvSpPr>
          <p:cNvPr id="67" name="WordArt 72">
            <a:extLst>
              <a:ext uri="{FF2B5EF4-FFF2-40B4-BE49-F238E27FC236}">
                <a16:creationId xmlns:a16="http://schemas.microsoft.com/office/drawing/2014/main" id="{403D26E7-B57B-87CB-2A17-792DCB67C64D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719117" y="2058304"/>
            <a:ext cx="1018810" cy="86077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68" name="Picture 37" descr="H47">
            <a:extLst>
              <a:ext uri="{FF2B5EF4-FFF2-40B4-BE49-F238E27FC236}">
                <a16:creationId xmlns:a16="http://schemas.microsoft.com/office/drawing/2014/main" id="{93914EB4-1BD3-6CDD-652B-403C35488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996" y="2286487"/>
            <a:ext cx="523116" cy="44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A9DAF0FF-568F-815C-5907-EEC9FB36157A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1" y="3420287"/>
            <a:ext cx="163056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8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01.wav"/>
          </p:stSnd>
        </p:sndAc>
      </p:transition>
    </mc:Choice>
    <mc:Fallback xmlns="">
      <p:transition spd="slow">
        <p:split orient="vert"/>
        <p:sndAc>
          <p:stSnd>
            <p:snd r:embed="rId32" name="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  <p:bldP spid="69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327</TotalTime>
  <Words>33</Words>
  <Application>Microsoft Office PowerPoint</Application>
  <PresentationFormat>Předvádění na obrazovce (4:3)</PresentationFormat>
  <Paragraphs>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2023-04-26T14:07:48Z</dcterms:modified>
</cp:coreProperties>
</file>