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image" Target="../media/image15.gif"/><Relationship Id="rId26" Type="http://schemas.openxmlformats.org/officeDocument/2006/relationships/audio" Target="../media/audio10.wav"/><Relationship Id="rId3" Type="http://schemas.openxmlformats.org/officeDocument/2006/relationships/image" Target="../media/image1.jpeg"/><Relationship Id="rId21" Type="http://schemas.openxmlformats.org/officeDocument/2006/relationships/audio" Target="../media/audio5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image" Target="../media/image14.png"/><Relationship Id="rId25" Type="http://schemas.openxmlformats.org/officeDocument/2006/relationships/audio" Target="../media/audio9.wav"/><Relationship Id="rId2" Type="http://schemas.openxmlformats.org/officeDocument/2006/relationships/audio" Target="../media/audio1.wav"/><Relationship Id="rId16" Type="http://schemas.openxmlformats.org/officeDocument/2006/relationships/audio" Target="../media/audio2.wav"/><Relationship Id="rId20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8.wav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audio" Target="../media/audio7.wav"/><Relationship Id="rId10" Type="http://schemas.openxmlformats.org/officeDocument/2006/relationships/image" Target="../media/image8.gif"/><Relationship Id="rId19" Type="http://schemas.openxmlformats.org/officeDocument/2006/relationships/audio" Target="../media/audio3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audio" Target="../media/audio6.wav"/><Relationship Id="rId27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18F61C3-BAEF-B097-1863-5C9DBF8788C8}"/>
              </a:ext>
            </a:extLst>
          </p:cNvPr>
          <p:cNvSpPr/>
          <p:nvPr/>
        </p:nvSpPr>
        <p:spPr>
          <a:xfrm>
            <a:off x="179512" y="1412776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Jolie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est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la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jeunesse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Mládí je krásné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-25751" y="6195053"/>
            <a:ext cx="914399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0" y="847709"/>
            <a:ext cx="91440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 err="1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Jolie</a:t>
            </a:r>
            <a:r>
              <a:rPr lang="cs-CZ" sz="44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400" b="1" spc="50" dirty="0" err="1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est</a:t>
            </a:r>
            <a:r>
              <a:rPr lang="cs-CZ" sz="44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la </a:t>
            </a:r>
            <a:r>
              <a:rPr lang="cs-CZ" sz="4400" b="1" spc="50" dirty="0" err="1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jeunesse</a:t>
            </a:r>
            <a:endParaRPr lang="es-ES" sz="44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40DD597-8A2E-4FF3-BC11-043F62A1DC5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654" y="1507204"/>
            <a:ext cx="4338261" cy="3908964"/>
          </a:xfrm>
          <a:prstGeom prst="rect">
            <a:avLst/>
          </a:prstGeom>
        </p:spPr>
      </p:pic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718934"/>
            <a:ext cx="7869378" cy="4769324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5" name="Picture 68">
            <a:extLst>
              <a:ext uri="{FF2B5EF4-FFF2-40B4-BE49-F238E27FC236}">
                <a16:creationId xmlns:a16="http://schemas.microsoft.com/office/drawing/2014/main" id="{666D44C1-A1BB-4A0D-A0D5-8841D521A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865" y="3192481"/>
            <a:ext cx="443413" cy="637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DAB0B41F-93CC-47B6-B949-51E69EBD74A1}"/>
              </a:ext>
            </a:extLst>
          </p:cNvPr>
          <p:cNvSpPr/>
          <p:nvPr/>
        </p:nvSpPr>
        <p:spPr>
          <a:xfrm rot="560873">
            <a:off x="4282799" y="3075928"/>
            <a:ext cx="263784" cy="1533292"/>
          </a:xfrm>
          <a:prstGeom prst="rect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603002E-2B19-45FA-8794-566446A650E1}"/>
              </a:ext>
            </a:extLst>
          </p:cNvPr>
          <p:cNvSpPr txBox="1"/>
          <p:nvPr/>
        </p:nvSpPr>
        <p:spPr>
          <a:xfrm rot="16766180">
            <a:off x="3727291" y="3382459"/>
            <a:ext cx="1439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>
                <a:solidFill>
                  <a:srgbClr val="E6E6E6"/>
                </a:solidFill>
              </a:rPr>
              <a:t>yatata</a:t>
            </a:r>
            <a:endParaRPr lang="cs-CZ" dirty="0">
              <a:solidFill>
                <a:srgbClr val="E6E6E6"/>
              </a:solidFill>
            </a:endParaRP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D20382E-CC99-4F81-9306-8B4754BCE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8574" y="4718605"/>
            <a:ext cx="10131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Belle</a:t>
            </a:r>
            <a:endParaRPr lang="cs-CZ" altLang="cs-CZ" sz="1400" b="1" dirty="0">
              <a:solidFill>
                <a:srgbClr val="800000"/>
              </a:solidFill>
            </a:endParaRPr>
          </a:p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vallée</a:t>
            </a:r>
          </a:p>
        </p:txBody>
      </p:sp>
      <p:pic>
        <p:nvPicPr>
          <p:cNvPr id="69" name="Picture 59">
            <a:hlinkClick r:id="" action="ppaction://noaction">
              <a:snd r:embed="rId16" name="10.Deux petites étoiles.wav"/>
            </a:hlinkClick>
            <a:extLst>
              <a:ext uri="{FF2B5EF4-FFF2-40B4-BE49-F238E27FC236}">
                <a16:creationId xmlns:a16="http://schemas.microsoft.com/office/drawing/2014/main" id="{1925B71F-917F-4884-B00A-9E64E1AC5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15232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EF476EBB-052D-4277-A362-47330B47B99B}"/>
              </a:ext>
            </a:extLst>
          </p:cNvPr>
          <p:cNvSpPr/>
          <p:nvPr/>
        </p:nvSpPr>
        <p:spPr>
          <a:xfrm>
            <a:off x="5933894" y="4995928"/>
            <a:ext cx="456853" cy="377760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6222006C-F2AC-494A-AC2D-8F674F52C113}"/>
              </a:ext>
            </a:extLst>
          </p:cNvPr>
          <p:cNvSpPr/>
          <p:nvPr/>
        </p:nvSpPr>
        <p:spPr>
          <a:xfrm>
            <a:off x="2598564" y="4938887"/>
            <a:ext cx="456853" cy="411909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5" name="Picture 68">
            <a:extLst>
              <a:ext uri="{FF2B5EF4-FFF2-40B4-BE49-F238E27FC236}">
                <a16:creationId xmlns:a16="http://schemas.microsoft.com/office/drawing/2014/main" id="{B4D537EF-2E57-4377-83C6-175E20C7C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681" y="4067136"/>
            <a:ext cx="674185" cy="968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" name="Picture 68">
            <a:extLst>
              <a:ext uri="{FF2B5EF4-FFF2-40B4-BE49-F238E27FC236}">
                <a16:creationId xmlns:a16="http://schemas.microsoft.com/office/drawing/2014/main" id="{A7A272FF-0144-41ED-9FA3-745DEA4B6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218" y="2455317"/>
            <a:ext cx="299476" cy="430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C0B80D23-0B2A-4E27-A1BF-813156B8AA0B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2655662" y="5000504"/>
            <a:ext cx="348543" cy="35269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1E2EC3DB-C1F2-4ECA-BF0A-FE584C41A121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990992" y="5027563"/>
            <a:ext cx="348543" cy="352692"/>
          </a:xfrm>
          <a:prstGeom prst="rect">
            <a:avLst/>
          </a:prstGeom>
        </p:spPr>
      </p:pic>
      <p:pic>
        <p:nvPicPr>
          <p:cNvPr id="80" name="Picture 59">
            <a:hlinkClick r:id="" action="ppaction://noaction">
              <a:snd r:embed="rId19" name="5.Belle vallée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477" y="463866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20" name="8.Dites merci avec des roses rouges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21" name="7.Notre Rhinland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2" name="9.Roses rouges, lèvres rouges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Text Box 47">
            <a:extLst>
              <a:ext uri="{FF2B5EF4-FFF2-40B4-BE49-F238E27FC236}">
                <a16:creationId xmlns:a16="http://schemas.microsoft.com/office/drawing/2014/main" id="{0404C520-4A26-46EE-A68F-3E6BA453F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2415" y="2348646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Notre Rhinland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E88866F4-34E2-49E3-BC04-748D14067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6297" y="2997330"/>
            <a:ext cx="115968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400" b="1">
                <a:solidFill>
                  <a:srgbClr val="800000"/>
                </a:solidFill>
              </a:rPr>
              <a:t>Dites merci avec des roses rouges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F39A15AD-A558-48FE-AE53-87323FA75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9527" y="3994733"/>
            <a:ext cx="12629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Roses rouges</a:t>
            </a: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1F05CCAE-83D3-4AD6-854D-84398D80F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327" y="1516149"/>
            <a:ext cx="115968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Deux petites étoiles</a:t>
            </a:r>
          </a:p>
        </p:txBody>
      </p:sp>
      <p:pic>
        <p:nvPicPr>
          <p:cNvPr id="88" name="Picture 59">
            <a:hlinkClick r:id="" action="ppaction://noaction">
              <a:snd r:embed="rId2" name="6.Jolie est la jeunesse.wav"/>
            </a:hlinkClick>
            <a:extLst>
              <a:ext uri="{FF2B5EF4-FFF2-40B4-BE49-F238E27FC236}">
                <a16:creationId xmlns:a16="http://schemas.microsoft.com/office/drawing/2014/main" id="{7C3AD8C9-D802-4F21-88D9-08D75755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203" y="156491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23" name="4.Tant de vagues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4" name="3.Dans la montagne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5" name="2.A la fete de la biére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6" name="1.La foret noire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461532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" name="Text Box 47">
            <a:extLst>
              <a:ext uri="{FF2B5EF4-FFF2-40B4-BE49-F238E27FC236}">
                <a16:creationId xmlns:a16="http://schemas.microsoft.com/office/drawing/2014/main" id="{5CAA17C2-5794-4A48-816E-B0A452726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380" y="3913273"/>
            <a:ext cx="110389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Tant de vagues</a:t>
            </a:r>
          </a:p>
        </p:txBody>
      </p:sp>
      <p:sp>
        <p:nvSpPr>
          <p:cNvPr id="94" name="Text Box 47">
            <a:extLst>
              <a:ext uri="{FF2B5EF4-FFF2-40B4-BE49-F238E27FC236}">
                <a16:creationId xmlns:a16="http://schemas.microsoft.com/office/drawing/2014/main" id="{17D1B6F7-355A-4ADD-980A-590BFF50B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364" y="3136644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Dans la montagne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5" name="Text Box 47">
            <a:extLst>
              <a:ext uri="{FF2B5EF4-FFF2-40B4-BE49-F238E27FC236}">
                <a16:creationId xmlns:a16="http://schemas.microsoft.com/office/drawing/2014/main" id="{40C60959-E85D-42D0-B811-B257D62BB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489" y="2360801"/>
            <a:ext cx="115543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A la fete de la biére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6" name="Text Box 47">
            <a:extLst>
              <a:ext uri="{FF2B5EF4-FFF2-40B4-BE49-F238E27FC236}">
                <a16:creationId xmlns:a16="http://schemas.microsoft.com/office/drawing/2014/main" id="{F73A6771-383B-4DB2-8B8B-3DB3D8A9F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995" y="4603178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La foret noire</a:t>
            </a: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B784B902-5E31-4AA4-8F7A-323946A91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2415" y="1640550"/>
            <a:ext cx="11419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800000"/>
                </a:solidFill>
              </a:rPr>
              <a:t>J</a:t>
            </a:r>
            <a:r>
              <a:rPr lang="nl-BE" altLang="cs-CZ" sz="1400" b="1" dirty="0">
                <a:solidFill>
                  <a:srgbClr val="800000"/>
                </a:solidFill>
              </a:rPr>
              <a:t>olie est la jeunesse</a:t>
            </a:r>
          </a:p>
        </p:txBody>
      </p:sp>
      <p:sp>
        <p:nvSpPr>
          <p:cNvPr id="98" name="3 Rectángulo">
            <a:extLst>
              <a:ext uri="{FF2B5EF4-FFF2-40B4-BE49-F238E27FC236}">
                <a16:creationId xmlns:a16="http://schemas.microsoft.com/office/drawing/2014/main" id="{8FC64172-B1CD-4DE0-B643-176DD048E00E}"/>
              </a:ext>
            </a:extLst>
          </p:cNvPr>
          <p:cNvSpPr/>
          <p:nvPr/>
        </p:nvSpPr>
        <p:spPr>
          <a:xfrm>
            <a:off x="633043" y="958104"/>
            <a:ext cx="1144019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***</a:t>
            </a:r>
            <a:endParaRPr lang="es-ES" sz="44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9" name="3 Rectángulo">
            <a:extLst>
              <a:ext uri="{FF2B5EF4-FFF2-40B4-BE49-F238E27FC236}">
                <a16:creationId xmlns:a16="http://schemas.microsoft.com/office/drawing/2014/main" id="{B63C40AA-A953-494B-AFEA-503C13D4C57C}"/>
              </a:ext>
            </a:extLst>
          </p:cNvPr>
          <p:cNvSpPr/>
          <p:nvPr/>
        </p:nvSpPr>
        <p:spPr>
          <a:xfrm>
            <a:off x="7405056" y="1000041"/>
            <a:ext cx="1144019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***</a:t>
            </a:r>
            <a:endParaRPr lang="es-ES" sz="44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018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6.Jolie est la jeunesse.wav"/>
          </p:stSnd>
        </p:sndAc>
      </p:transition>
    </mc:Choice>
    <mc:Fallback xmlns="">
      <p:transition spd="slow" advClick="0">
        <p:split orient="vert"/>
        <p:sndAc>
          <p:stSnd>
            <p:snd r:embed="rId27" name="6.Jolie est la jeunes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Jolie est la jeunesse</Template>
  <TotalTime>24</TotalTime>
  <Words>91</Words>
  <Application>Microsoft Office PowerPoint</Application>
  <PresentationFormat>Předvádění na obrazovce (4:3)</PresentationFormat>
  <Paragraphs>45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6</cp:revision>
  <dcterms:created xsi:type="dcterms:W3CDTF">2020-02-27T09:12:54Z</dcterms:created>
  <dcterms:modified xsi:type="dcterms:W3CDTF">2023-04-26T14:24:10Z</dcterms:modified>
</cp:coreProperties>
</file>