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5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306" r:id="rId21"/>
    <p:sldId id="294" r:id="rId22"/>
    <p:sldId id="307" r:id="rId23"/>
    <p:sldId id="304" r:id="rId24"/>
    <p:sldId id="305" r:id="rId25"/>
    <p:sldId id="310" r:id="rId26"/>
    <p:sldId id="309" r:id="rId27"/>
    <p:sldId id="312" r:id="rId28"/>
    <p:sldId id="313" r:id="rId29"/>
    <p:sldId id="303" r:id="rId30"/>
    <p:sldId id="311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BBF56F32-EBC9-AB22-B0E5-25960156677E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Zátiší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67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Still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lifes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Sublissimo_001.wav"/>
            </a:hlinkClick>
            <a:extLst>
              <a:ext uri="{FF2B5EF4-FFF2-40B4-BE49-F238E27FC236}">
                <a16:creationId xmlns:a16="http://schemas.microsoft.com/office/drawing/2014/main" id="{C5523EF9-D1B1-C53D-48F8-554EE12570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6832" y="258884"/>
            <a:ext cx="561405" cy="50582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04406ED-1E21-AFBB-8516-DACB867986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1794"/>
            <a:ext cx="10801200" cy="594154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04D33CD8-CBA3-F44C-0A16-7A1B9687072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87488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8F28B3E5-2B96-92BF-C6A3-0902F8DB362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28124" y="230572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Sublissimo_001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Sublissimo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67FDE665-ABDF-6317-61B5-5677BD411B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Lifes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Stillevens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morte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Stillleben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Bodegones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Naturezas-mortas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Naturi</a:t>
            </a:r>
            <a:r>
              <a:rPr lang="cs-CZ" altLang="cs-CZ" sz="2000" b="1" dirty="0">
                <a:solidFill>
                  <a:srgbClr val="FF0000"/>
                </a:solidFill>
              </a:rPr>
              <a:t> statice  </a:t>
            </a:r>
            <a:r>
              <a:rPr lang="cs-CZ" altLang="cs-CZ" sz="2000" b="1" dirty="0" err="1">
                <a:solidFill>
                  <a:srgbClr val="FF0000"/>
                </a:solidFill>
              </a:rPr>
              <a:t>Csendéletek</a:t>
            </a: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28C17EE-9C3F-98A2-51BB-7A8AEE56D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1CCBD9A-E1A8-9042-680B-8D2AAF5BC8F4}"/>
              </a:ext>
            </a:extLst>
          </p:cNvPr>
          <p:cNvSpPr/>
          <p:nvPr/>
        </p:nvSpPr>
        <p:spPr>
          <a:xfrm>
            <a:off x="7536160" y="908720"/>
            <a:ext cx="273630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Zátiší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67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56A18E-9AE8-BDE1-49CA-F6FF7705A0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DAA44A3E-557F-EE97-4311-40EF0D356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384" y="565239"/>
            <a:ext cx="1944216" cy="48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2A49AF7-54FF-FAC7-9AC2-F33DBFDCD4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708DF04-3B5B-BB36-5EBF-69B423BB22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36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D07F15E-C1E6-57A2-B92F-418B5AF42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5BF108-5623-4A1B-E37C-63C919CDEA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C0B1C5-A95B-5181-E24F-923CECEEF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B335AC0-07CD-E4F1-253E-34E37C9C3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6057B5-59B6-C93F-E711-EF0BC0BF3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DA1B32-648B-5B4B-6CEE-4EB663DDD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1587B186-4FEF-F5F0-891B-523D688B08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44C04E3-9881-5AAC-493A-E14E2DBD1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D0AFE20-8FA2-4E92-FE49-28A77A0BD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6226716-F05B-8344-4448-ECFA9A097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3C8B07-3F75-18BD-FF1E-920DB329E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B00CDF-BF4A-1D95-E4AD-DC97FEE8F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5642F7-AB55-7D26-A911-B99A67343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EB8C49-2DD3-BE2D-1375-18E11B4D5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AF51F3-FAA7-96E0-EB9D-CF1052D43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5D7451B-9B14-5216-F705-29F566088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5F9D68F-BEBC-A294-F5B7-FBFFA337A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A0FF2B-9EB6-D048-FB67-4FE967102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C09764F-DB7B-AF43-FDF4-271A56BC3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EC61056-F754-D03F-B987-34E1C65BA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30C742-1997-52A9-53D2-FA560B2CC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D3979C-21D1-315E-5FB8-8403985E4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919CA853-0E82-4143-0983-DF3BE46BE6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B5DA41-7B09-84F5-E46B-0E1628FE5F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A7EBC6-647B-4794-CD32-A39133DBB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30EBE8F9-9D5C-4414-C985-43DA5CCF4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64351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A84858A8-711C-4F50-92A5-6136189FF8C5}"/>
              </a:ext>
            </a:extLst>
          </p:cNvPr>
          <p:cNvSpPr/>
          <p:nvPr/>
        </p:nvSpPr>
        <p:spPr>
          <a:xfrm>
            <a:off x="1127448" y="1268760"/>
            <a:ext cx="252028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45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2023-04-25T12:14:10Z</dcterms:modified>
</cp:coreProperties>
</file>