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315" r:id="rId4"/>
    <p:sldId id="285" r:id="rId5"/>
    <p:sldId id="264" r:id="rId6"/>
    <p:sldId id="281" r:id="rId7"/>
    <p:sldId id="278" r:id="rId8"/>
    <p:sldId id="288" r:id="rId9"/>
    <p:sldId id="287" r:id="rId10"/>
    <p:sldId id="289" r:id="rId11"/>
    <p:sldId id="319" r:id="rId12"/>
    <p:sldId id="318" r:id="rId13"/>
    <p:sldId id="300" r:id="rId14"/>
    <p:sldId id="299" r:id="rId15"/>
    <p:sldId id="298" r:id="rId16"/>
    <p:sldId id="296" r:id="rId17"/>
    <p:sldId id="297" r:id="rId18"/>
    <p:sldId id="295" r:id="rId19"/>
    <p:sldId id="294" r:id="rId20"/>
    <p:sldId id="306" r:id="rId21"/>
    <p:sldId id="305" r:id="rId22"/>
    <p:sldId id="317" r:id="rId23"/>
    <p:sldId id="310" r:id="rId24"/>
    <p:sldId id="316" r:id="rId25"/>
    <p:sldId id="308" r:id="rId26"/>
    <p:sldId id="311" r:id="rId27"/>
    <p:sldId id="313" r:id="rId28"/>
    <p:sldId id="312" r:id="rId29"/>
    <p:sldId id="303" r:id="rId30"/>
    <p:sldId id="302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Krásné ženy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65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femmes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827CE5EE-C518-448E-653E-716BB976A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BFCFD239-EB08-630E-4228-88AC9182485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824191" y="260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405885A2-33BA-F6C6-0C17-9CAF9658CC8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64828" y="4039927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2.The power of lov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2.The power of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C1BFCB7-8BF3-3E88-DA4B-B713FADFF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824" y="512676"/>
            <a:ext cx="7004025" cy="5803482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AB7CDE39-4F6D-EA54-DFEE-E6E4BE7EA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151" y="541842"/>
            <a:ext cx="4627761" cy="5803482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459B3069-E4C3-C5F2-7923-155BC503E6A3}"/>
              </a:ext>
            </a:extLst>
          </p:cNvPr>
          <p:cNvSpPr/>
          <p:nvPr/>
        </p:nvSpPr>
        <p:spPr>
          <a:xfrm>
            <a:off x="689765" y="541842"/>
            <a:ext cx="10826084" cy="5774316"/>
          </a:xfrm>
          <a:prstGeom prst="rect">
            <a:avLst/>
          </a:prstGeom>
          <a:noFill/>
          <a:ln w="412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>
            <a:extLst>
              <a:ext uri="{FF2B5EF4-FFF2-40B4-BE49-F238E27FC236}">
                <a16:creationId xmlns:a16="http://schemas.microsoft.com/office/drawing/2014/main" id="{109D2915-07E7-268F-1FC6-8D24D64AE522}"/>
              </a:ext>
            </a:extLst>
          </p:cNvPr>
          <p:cNvSpPr/>
          <p:nvPr/>
        </p:nvSpPr>
        <p:spPr>
          <a:xfrm>
            <a:off x="529233" y="642651"/>
            <a:ext cx="54006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Krásné ženy  65</a:t>
            </a:r>
          </a:p>
        </p:txBody>
      </p:sp>
      <p:sp>
        <p:nvSpPr>
          <p:cNvPr id="11" name="ZoneTexte 1">
            <a:extLst>
              <a:ext uri="{FF2B5EF4-FFF2-40B4-BE49-F238E27FC236}">
                <a16:creationId xmlns:a16="http://schemas.microsoft.com/office/drawing/2014/main" id="{A357232E-342D-B9E3-4EC7-805B6745981A}"/>
              </a:ext>
            </a:extLst>
          </p:cNvPr>
          <p:cNvSpPr txBox="1"/>
          <p:nvPr/>
        </p:nvSpPr>
        <p:spPr>
          <a:xfrm>
            <a:off x="1465930" y="1383257"/>
            <a:ext cx="3621957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cs-CZ" altLang="cs-CZ" sz="2800" dirty="0" err="1">
                <a:solidFill>
                  <a:srgbClr val="948A54"/>
                </a:solidFill>
              </a:rPr>
              <a:t>Beautiful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women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Belles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femmes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Mooie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vrouwen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>
                <a:solidFill>
                  <a:srgbClr val="948A54"/>
                </a:solidFill>
              </a:rPr>
              <a:t>Schöne </a:t>
            </a:r>
            <a:r>
              <a:rPr lang="cs-CZ" altLang="cs-CZ" sz="2800" dirty="0" err="1">
                <a:solidFill>
                  <a:srgbClr val="948A54"/>
                </a:solidFill>
              </a:rPr>
              <a:t>frauen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Mujeres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hermosas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cs-CZ" altLang="cs-CZ" sz="2800" dirty="0" err="1">
                <a:solidFill>
                  <a:srgbClr val="948A54"/>
                </a:solidFill>
              </a:rPr>
              <a:t>Mulheres</a:t>
            </a:r>
            <a:r>
              <a:rPr lang="cs-CZ" altLang="cs-CZ" sz="2800" dirty="0">
                <a:solidFill>
                  <a:srgbClr val="948A54"/>
                </a:solidFill>
              </a:rPr>
              <a:t> </a:t>
            </a:r>
            <a:r>
              <a:rPr lang="cs-CZ" altLang="cs-CZ" sz="2800" dirty="0" err="1">
                <a:solidFill>
                  <a:srgbClr val="948A54"/>
                </a:solidFill>
              </a:rPr>
              <a:t>bonitas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Smukke kvinder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Femei frumoase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Szép nők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Belle donne</a:t>
            </a:r>
            <a:endParaRPr lang="cs-CZ" altLang="cs-CZ" sz="2800" dirty="0">
              <a:solidFill>
                <a:srgbClr val="948A54"/>
              </a:solidFill>
            </a:endParaRPr>
          </a:p>
          <a:p>
            <a:r>
              <a:rPr lang="fr-CH" altLang="cs-CZ" sz="2800" dirty="0">
                <a:solidFill>
                  <a:srgbClr val="948A54"/>
                </a:solidFill>
              </a:rPr>
              <a:t>Piękne kobiety</a:t>
            </a:r>
          </a:p>
        </p:txBody>
      </p:sp>
    </p:spTree>
    <p:extLst>
      <p:ext uri="{BB962C8B-B14F-4D97-AF65-F5344CB8AC3E}">
        <p14:creationId xmlns:p14="http://schemas.microsoft.com/office/powerpoint/2010/main" val="35627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</p:transition>
    </mc:Choice>
    <mc:Fallback xmlns="">
      <p:transition spd="slow" advClick="0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2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1BEF8E-A451-9495-D9A0-09D5A7B99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4F14ED8-511C-AE1A-7600-08044868C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>
            <a:extLst>
              <a:ext uri="{FF2B5EF4-FFF2-40B4-BE49-F238E27FC236}">
                <a16:creationId xmlns:a16="http://schemas.microsoft.com/office/drawing/2014/main" id="{AB65DFC0-5DB8-916D-6C57-0EBCFD96C8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A53C23-5E30-B94D-A4A8-1068C6F18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499275C-BC49-40A6-6EA6-4CAC71081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B76EA1-D6FE-0962-5B5F-E03191ADA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7EC0B3-315C-2CF9-094A-0C6E99D11C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8DAD716-95C1-ECA7-41D5-58129CD01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9944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858C3A4-3C8D-8486-7BCC-4C7731FB4B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04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97699C-3BD5-ABD9-B8C2-58B01F161E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B35644AD-12FB-FE6B-326B-D0AA161F1E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AE8494AE-408F-38E6-6A45-593D19714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697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C2A7AB76-CEEC-4F2A-4405-D5AF97A209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9D75E340-AA95-730B-C320-3D579AE96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A7FEED4-5FC4-5294-E9C2-14399FFB49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AF6DA4CF-A6B1-9B27-0827-14275F3FA6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544" y="575645"/>
            <a:ext cx="486219" cy="280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B9B3605A-68C2-4985-E359-5ACE7234D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0FD83A-134A-3981-461D-45A7DD71B8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C2CCDB-19C4-39F5-184B-F565CD847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0984DD-A31B-29C1-0008-0670FA39B3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54693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65D21E4F-1E53-8011-7F61-0FF1B2A999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63B6993-6680-10C0-734F-A4BAF1D61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77049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922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23C79E-C64C-4588-7C93-452ED18B8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700F5E-9C8D-A8D5-0934-73B4A0518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302B3018-0FF4-AC7A-2992-1D08F047A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34650" y="548680"/>
            <a:ext cx="3619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025968-2DC2-2CC9-A3A1-E54EA23E5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60FEA951-D3E0-2A65-1C4D-2B6DC6F0C6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3963" y="548680"/>
            <a:ext cx="3048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2A391E-98DA-23C7-8E28-66EA8F176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3600400" cy="576064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7C3B32E-DD50-537B-264A-C1FE79A2AE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995" y="548680"/>
            <a:ext cx="1889412" cy="57606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1A03D1A4-6A89-1341-29EA-ED8F067189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8041" y="560154"/>
            <a:ext cx="6520954" cy="5737692"/>
          </a:xfrm>
          <a:prstGeom prst="rect">
            <a:avLst/>
          </a:prstGeom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4E23ACF3-BA44-A75A-51F0-2F0719BAC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9511" y="560154"/>
            <a:ext cx="10807089" cy="5760640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5793068A-7739-4F72-1F4E-D933277B3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043EE62-8AD7-121B-4747-0A499D0162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138E481A-AC57-6F72-9B3D-7161AB452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6162253"/>
            <a:ext cx="1296144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5">
            <a:extLst>
              <a:ext uri="{FF2B5EF4-FFF2-40B4-BE49-F238E27FC236}">
                <a16:creationId xmlns:a16="http://schemas.microsoft.com/office/drawing/2014/main" id="{BA756DF2-6AC1-472D-DA43-2144C986B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70429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6E6B9F6B-8329-27A1-68BC-03DC993A22B8}"/>
              </a:ext>
            </a:extLst>
          </p:cNvPr>
          <p:cNvSpPr/>
          <p:nvPr/>
        </p:nvSpPr>
        <p:spPr>
          <a:xfrm>
            <a:off x="335360" y="647159"/>
            <a:ext cx="364388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36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331</TotalTime>
  <Words>56</Words>
  <Application>Microsoft Office PowerPoint</Application>
  <PresentationFormat>Širokoúhlá obrazovka</PresentationFormat>
  <Paragraphs>21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2023-04-25T07:52:31Z</dcterms:modified>
</cp:coreProperties>
</file>