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8326FA63-2C03-3BF3-DA38-9F116D49850E}"/>
              </a:ext>
            </a:extLst>
          </p:cNvPr>
          <p:cNvSpPr/>
          <p:nvPr/>
        </p:nvSpPr>
        <p:spPr>
          <a:xfrm>
            <a:off x="0" y="1297645"/>
            <a:ext cx="12192000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zvířat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104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monde des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animaux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32C744BF-3D18-27BC-30F5-76B961E310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0669D031-EAB2-332E-47BD-005D14DCFE3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960096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D1C064AA-F3C3-03E4-2326-BD8BB6838A3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300732" y="199032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We hope for the best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We hope for the b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C6C3A572-DA53-5E34-4345-2D5A30547A65}"/>
              </a:ext>
            </a:extLst>
          </p:cNvPr>
          <p:cNvSpPr/>
          <p:nvPr/>
        </p:nvSpPr>
        <p:spPr>
          <a:xfrm>
            <a:off x="0" y="5733256"/>
            <a:ext cx="12192000" cy="112474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8">
            <a:extLst>
              <a:ext uri="{FF2B5EF4-FFF2-40B4-BE49-F238E27FC236}">
                <a16:creationId xmlns:a16="http://schemas.microsoft.com/office/drawing/2014/main" id="{BBB66D97-8F83-F0F2-85DC-1AFA242335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60" y="5864741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animals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</a:t>
            </a:r>
            <a:r>
              <a:rPr lang="cs-CZ" altLang="cs-CZ" sz="2000" b="1" dirty="0">
                <a:solidFill>
                  <a:srgbClr val="FF0000"/>
                </a:solidFill>
              </a:rPr>
              <a:t> van </a:t>
            </a:r>
            <a:r>
              <a:rPr lang="cs-CZ" altLang="cs-CZ" sz="2000" b="1" dirty="0" err="1">
                <a:solidFill>
                  <a:srgbClr val="FF0000"/>
                </a:solidFill>
              </a:rPr>
              <a:t>dieren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</a:t>
            </a:r>
            <a:r>
              <a:rPr lang="cs-CZ" altLang="cs-CZ" sz="2000" b="1" dirty="0">
                <a:solidFill>
                  <a:srgbClr val="FF0000"/>
                </a:solidFill>
              </a:rPr>
              <a:t> monde des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animaux</a:t>
            </a:r>
            <a:r>
              <a:rPr lang="cs-CZ" altLang="cs-CZ" sz="2000" b="1" dirty="0">
                <a:solidFill>
                  <a:srgbClr val="FF0000"/>
                </a:solidFill>
              </a:rPr>
              <a:t>   Die Welt der </a:t>
            </a:r>
            <a:r>
              <a:rPr lang="cs-CZ" altLang="cs-CZ" sz="2000" b="1" dirty="0" err="1">
                <a:solidFill>
                  <a:srgbClr val="FF0000"/>
                </a:solidFill>
              </a:rPr>
              <a:t>Tiere</a:t>
            </a:r>
            <a:r>
              <a:rPr lang="cs-CZ" altLang="cs-CZ" sz="2000" b="1" dirty="0">
                <a:solidFill>
                  <a:srgbClr val="FF0000"/>
                </a:solidFill>
              </a:rPr>
              <a:t>  W </a:t>
            </a:r>
            <a:r>
              <a:rPr lang="cs-CZ" altLang="cs-CZ" sz="2000" b="1" dirty="0" err="1">
                <a:solidFill>
                  <a:srgbClr val="FF0000"/>
                </a:solidFill>
              </a:rPr>
              <a:t>świecie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</a:t>
            </a: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zwierząt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>
                <a:solidFill>
                  <a:srgbClr val="FF0000"/>
                </a:solidFill>
              </a:rPr>
              <a:t>El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de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animales</a:t>
            </a:r>
            <a:r>
              <a:rPr lang="cs-CZ" altLang="cs-CZ" sz="2000" b="1" dirty="0">
                <a:solidFill>
                  <a:srgbClr val="FF0000"/>
                </a:solidFill>
              </a:rPr>
              <a:t>   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dos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animais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animalelor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Az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állatok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97275A2C-53CD-B71B-5FC0-4D102BA872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00253"/>
            <a:ext cx="10801200" cy="536448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96D6A88D-FF51-82FF-EC1A-CA7403DDE1AD}"/>
              </a:ext>
            </a:extLst>
          </p:cNvPr>
          <p:cNvSpPr/>
          <p:nvPr/>
        </p:nvSpPr>
        <p:spPr>
          <a:xfrm>
            <a:off x="8040216" y="1412776"/>
            <a:ext cx="3324708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zvířat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104</a:t>
            </a:r>
            <a:endParaRPr lang="es-ES" sz="40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9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398929E-D553-64AB-E175-12559E6E18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B58D1E-1A55-F2E8-D447-9C338B1C62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8D07757-EE55-614C-0F85-4DAC5C93E5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449A64A-D6AF-1AAD-C727-E84BF9661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476672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13B0D77-C475-5917-0F60-4A20D06D82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5139B0B-5822-65AE-C4CE-81D030B917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4E2D081-2230-00A9-AFC6-02A61BEBC8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D93D2CC-57D7-877B-11D4-BB230D6BDB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DB6E8B5-690C-FC5C-51C8-C9336AC579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ED0B7BBE-5545-DB97-CA29-56FDAB4D86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C4A72EAF-6DA8-586C-F256-527DC79C14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A00E37D-D5B2-CEE6-4F09-0DA3B4BB6D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55C9C772-7620-452C-EE6B-071E482666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408368" y="553762"/>
            <a:ext cx="2064212" cy="354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D5AF3A2-DD7A-1A31-A9B0-7B53A2ADA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4E5FA6D-4C18-105C-6CC3-2FEEA12D55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43FBC94-3FD4-FC11-A44E-551C6DEF5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98C1A95-C145-4FEA-373A-8C4B99692F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B996481-4C65-460B-F837-0E84BBE2FC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3224B264-3E1C-37B0-34AD-B12BCEA55C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1806E6C-FF8B-BD02-4AF6-73DB9796A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9F4E306-937B-8D67-FADA-7EA4AE4A8D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99BCA158-A8E6-D904-C41E-F9D09EBBB2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A2E646B-9970-B213-15D3-D87DABDCD7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838F25E-17A5-31F1-6572-155467F6EB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BB23F1A-0158-0BBF-0DCD-4AFA8C4EDF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ABD03E5-27C8-8D01-E9D9-6C10C5C4C3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1AD5022-A3A3-BFD4-2779-094670FB0F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C5F3C40-FE61-7B36-457F-4D6CFF4BED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11">
            <a:extLst>
              <a:ext uri="{FF2B5EF4-FFF2-40B4-BE49-F238E27FC236}">
                <a16:creationId xmlns:a16="http://schemas.microsoft.com/office/drawing/2014/main" id="{22A54D29-5334-82B4-C01D-84A8F4473F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64351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B367F4D4-0130-971D-D04F-58991661427C}"/>
              </a:ext>
            </a:extLst>
          </p:cNvPr>
          <p:cNvSpPr/>
          <p:nvPr/>
        </p:nvSpPr>
        <p:spPr>
          <a:xfrm>
            <a:off x="4166046" y="5494488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446</TotalTime>
  <Words>70</Words>
  <Application>Microsoft Office PowerPoint</Application>
  <PresentationFormat>Širokoúhlá obrazovka</PresentationFormat>
  <Paragraphs>12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95</cp:revision>
  <dcterms:created xsi:type="dcterms:W3CDTF">2020-02-21T13:54:42Z</dcterms:created>
  <dcterms:modified xsi:type="dcterms:W3CDTF">2023-04-24T16:57:41Z</dcterms:modified>
</cp:coreProperties>
</file>