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311" r:id="rId7"/>
    <p:sldId id="281" r:id="rId8"/>
    <p:sldId id="278" r:id="rId9"/>
    <p:sldId id="285" r:id="rId10"/>
    <p:sldId id="288" r:id="rId11"/>
    <p:sldId id="287" r:id="rId12"/>
    <p:sldId id="289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08" r:id="rId28"/>
    <p:sldId id="303" r:id="rId29"/>
    <p:sldId id="31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 124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3CA5CF-6526-F5AD-16E5-6F25A8A217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9C7BC195-5BC9-13AF-19E9-B460D2C1B96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314096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BFB5819-36F4-0BAF-87FD-765AA19F7A7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00132" y="43651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5" name="Obrázek 4">
            <a:hlinkClick r:id="" action="ppaction://noaction">
              <a:snd r:embed="rId2" name="wild life.wav"/>
            </a:hlinkClick>
            <a:extLst>
              <a:ext uri="{FF2B5EF4-FFF2-40B4-BE49-F238E27FC236}">
                <a16:creationId xmlns:a16="http://schemas.microsoft.com/office/drawing/2014/main" id="{57C19385-9519-8563-F05D-89C5563148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6848" y="1484784"/>
            <a:ext cx="432048" cy="32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ild lif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wild l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342E57-AD3B-43DA-0468-94F863D17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08" y="6298655"/>
            <a:ext cx="11234232" cy="467905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35BF4C8-1793-543C-DE6B-1FB6938ABB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59345"/>
            <a:ext cx="10873208" cy="573930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F2BCCD9-841D-C163-3B72-C2672DFFBB44}"/>
              </a:ext>
            </a:extLst>
          </p:cNvPr>
          <p:cNvSpPr/>
          <p:nvPr/>
        </p:nvSpPr>
        <p:spPr>
          <a:xfrm>
            <a:off x="119336" y="256490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124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427F44F-44B2-AB10-FEB3-ABAEFAFBC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BAB9DB-2236-E03E-8644-437FB41E5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707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B9543B-7AE2-5073-10A1-4C40D024F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33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8A467A-9EF9-9778-221E-0CA6E0369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6D0B1F-B9A7-680F-D7A4-6A0B0AE60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77B418-50A8-29BA-F60F-0A07CC9E8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452565-D53A-3D95-CB15-9D798A4F4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2FF9FA9-2BE7-A547-62B9-9FCA2F529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A8F8098-C677-8403-492A-2A11076A4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FF8F33-47A0-C294-3B96-2668CF761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B9EF48-65AD-8721-1533-7E723D9B2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A5FC8D-F32F-CA94-AC70-636C011F4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3F18B17-ED3A-1086-7607-B30919A7F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722A6D-C843-B0F6-5671-FD4F39D60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0373C1-BD9B-291C-8476-2430AE538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9E4D43C-13E3-8214-99D0-65A9A38E7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2706A3A-C2F9-D79E-35AF-DF9ADF9FF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292AD5-8D2C-BCC8-D7DD-32BAA1837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D154B4-B71C-877B-E112-64728D0FB2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E7333E-1F42-6FE1-89A7-B21765251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2403D4D-5E15-D0CA-4145-4C042CCE4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644DD1-9A64-ED73-A4F2-3B32AD6E8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F231BB-5F4B-F3E8-C07C-D51E1A913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6A3EF23-B6DB-7DD4-36AD-9602E4985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4EB4B1-AEDA-DB28-76D9-467CF3807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F8BE27-309B-C316-0B3F-D27D5816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6893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F9CA605-DD42-C634-E8E1-0A472859CE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86127"/>
            <a:ext cx="10801199" cy="50823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A8470E3-6FEE-A373-0F68-499AB75F8236}"/>
              </a:ext>
            </a:extLst>
          </p:cNvPr>
          <p:cNvSpPr/>
          <p:nvPr/>
        </p:nvSpPr>
        <p:spPr>
          <a:xfrm>
            <a:off x="7680176" y="643741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45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2023-03-17T20:24:00Z</dcterms:modified>
</cp:coreProperties>
</file>