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62" r:id="rId4"/>
    <p:sldId id="265" r:id="rId5"/>
    <p:sldId id="266" r:id="rId6"/>
    <p:sldId id="274" r:id="rId7"/>
    <p:sldId id="275" r:id="rId8"/>
    <p:sldId id="276" r:id="rId9"/>
    <p:sldId id="295" r:id="rId10"/>
    <p:sldId id="294" r:id="rId11"/>
    <p:sldId id="293" r:id="rId12"/>
    <p:sldId id="292" r:id="rId13"/>
    <p:sldId id="277" r:id="rId14"/>
    <p:sldId id="273" r:id="rId15"/>
    <p:sldId id="296" r:id="rId16"/>
    <p:sldId id="297" r:id="rId17"/>
    <p:sldId id="298" r:id="rId18"/>
    <p:sldId id="288" r:id="rId19"/>
    <p:sldId id="299" r:id="rId20"/>
    <p:sldId id="285" r:id="rId21"/>
    <p:sldId id="286" r:id="rId22"/>
    <p:sldId id="282" r:id="rId23"/>
    <p:sldId id="279" r:id="rId24"/>
    <p:sldId id="263" r:id="rId25"/>
    <p:sldId id="280" r:id="rId26"/>
    <p:sldId id="278" r:id="rId27"/>
    <p:sldId id="281" r:id="rId28"/>
    <p:sldId id="270" r:id="rId29"/>
    <p:sldId id="287" r:id="rId30"/>
    <p:sldId id="27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86" autoAdjust="0"/>
    <p:restoredTop sz="94660"/>
  </p:normalViewPr>
  <p:slideViewPr>
    <p:cSldViewPr>
      <p:cViewPr varScale="1">
        <p:scale>
          <a:sx n="63" d="100"/>
          <a:sy n="63" d="100"/>
        </p:scale>
        <p:origin x="527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309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2E0A056-3FE8-BB48-A91D-4C8774105B6C}"/>
              </a:ext>
            </a:extLst>
          </p:cNvPr>
          <p:cNvSpPr/>
          <p:nvPr/>
        </p:nvSpPr>
        <p:spPr>
          <a:xfrm>
            <a:off x="41564" y="1772816"/>
            <a:ext cx="12150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30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ABA82E-3F7E-485F-92EE-048B01F0FD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79" y="532795"/>
            <a:ext cx="10893251" cy="5681736"/>
          </a:xfrm>
          <a:prstGeom prst="rect">
            <a:avLst/>
          </a:prstGeom>
        </p:spPr>
      </p:pic>
      <p:sp>
        <p:nvSpPr>
          <p:cNvPr id="3" name="WordArt 10">
            <a:extLst>
              <a:ext uri="{FF2B5EF4-FFF2-40B4-BE49-F238E27FC236}">
                <a16:creationId xmlns:a16="http://schemas.microsoft.com/office/drawing/2014/main" id="{1ED70FD8-2795-4C9C-8305-E5D8B2D9DE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79053" y="839449"/>
            <a:ext cx="2969483" cy="99911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1">
            <a:extLst>
              <a:ext uri="{FF2B5EF4-FFF2-40B4-BE49-F238E27FC236}">
                <a16:creationId xmlns:a16="http://schemas.microsoft.com/office/drawing/2014/main" id="{F7EF4D8E-27E4-437A-BF66-1D26A3E375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28874" y="2009201"/>
            <a:ext cx="1989150" cy="7387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E9305A43-74A4-462A-A5B7-601C7E50C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79" y="532795"/>
            <a:ext cx="10881442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01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15.yatata - Život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15.yatata - Živ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24BF4FC6-E1C8-445F-AD1E-FD9AD5CFC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740" y="5996226"/>
            <a:ext cx="11941175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  <a:r>
              <a:rPr lang="ca-ES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11DF7C3-4C93-4F2A-BAA2-2EF23B775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352762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893BA7B-B306-43E3-9C9B-A1FE91FFB4ED}"/>
              </a:ext>
            </a:extLst>
          </p:cNvPr>
          <p:cNvSpPr/>
          <p:nvPr/>
        </p:nvSpPr>
        <p:spPr>
          <a:xfrm>
            <a:off x="8033614" y="2592024"/>
            <a:ext cx="308797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</a:t>
            </a:r>
          </a:p>
          <a:p>
            <a:pPr algn="ctr"/>
            <a:r>
              <a:rPr lang="cs-CZ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foto</a:t>
            </a:r>
          </a:p>
          <a:p>
            <a:pPr algn="ctr"/>
            <a:r>
              <a:rPr lang="cs-CZ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30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0D8A9E8C-8922-4175-BAEE-BACF994A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35276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7866883-0C22-4220-9E0F-A8E101BDC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C9EC10-C8C1-4783-86C6-CE74048B3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3A2DED-80AC-4F67-AD77-EFC7E0FB3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A12CD9-0E5F-44B2-972A-D66664708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42A608-72A2-4ACE-9221-338DC668E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28F2086-7FB7-40FD-BAF6-48F9F5E60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67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13A808-8E5A-4AA4-AE57-76607C548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E596774-65EF-4BDC-83A0-8CB392B1D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17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3A5068-3138-46CE-9297-B1DAFA613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F31DC6A-08C1-46FB-B98F-790589E9A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5397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6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375C9C-AD44-44BC-B2ED-A979E43E5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00DA3B-82E8-4745-9F62-713EAC8F3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02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5372DA-21BC-4E55-BF32-954E6FEE8B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334B7D6-4BEA-400D-9B53-BCC9E073EC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956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66D64E-531A-4D6F-99BE-C4B678FB0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C50DBE0-8E1E-4CB5-B759-8DACB76EC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6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65DA21-13A4-44AF-B9A5-5CF153F81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84B02D-8052-4866-ACD8-A6B501C5C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23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F4E100-F347-4BA9-98E4-D00AE32C5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671BEA-4D53-4963-884A-84B3A4AB7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C2D25A-9DBE-4324-8406-CC5FB534F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D976A61-B515-43CA-B6ED-2478DED5B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88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EF7406-B8A0-46FC-AE94-D0050A0BF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8C57BD-1C39-4000-B88C-2008044F7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72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49E4AA-29F1-494B-BE4F-6C3AB300C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E68B1D-F20B-46F0-8B71-DC9D112CE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57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5F0CE7-8EAF-4A06-9703-4893EC5F4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24B5DE-0544-4501-9167-152A69140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40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3A535B-F981-4660-9272-584EEF6A5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48161E8-AE35-4187-9B29-10687640E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03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2AD501D-61E0-427E-A96E-FD4458F2A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11800B-9859-4BEE-BEFA-44E5158EF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23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198987-72CF-4801-8026-FDE34A1BB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3B5F79-6519-4F1C-BEFD-D23006590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98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248574-E95A-4B5D-A9C5-02FB9207A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5385CB-1FFC-45B0-B7FD-2F393B3C4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DA084B1-4996-4621-9F5E-7C55746D2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3D8C96-B3D3-48A1-9155-1DFABE905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73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DABE86-7A40-48C6-81C3-F8DE1702D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E7F453-0C4E-4CD2-87C7-FDAB5FA25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2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57D3D71-7DAC-4E07-8C3A-5A5D3E81D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01339A6-B40C-4614-A85C-F34C695FD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38F1A03-4F0F-4BFC-99B0-9EAEB0008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D9461C-EB37-4EE7-8FEA-84F0E7C8E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8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76FF39-74F4-40AC-8E25-24114C40C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3E7D229-354A-4F9D-940B-89D726A63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71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38FDFE-D88D-4347-899C-1B5FF8BB3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AB83247-B632-4116-989E-B149C009D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31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10A66AC-F0D8-4A4C-81A8-E478C56C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409F4A-4CCC-462B-9D1E-30A3AF0D2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6E6C674-039D-462E-8B39-667BB4619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E1D2DF-CAB2-4B61-806D-7FC767D8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829466-2C2C-4151-95B6-9005F19D0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F858DF5-F8CF-4437-A553-E67D923C4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1959"/>
            <a:ext cx="10801200" cy="50343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8A8529FF-195C-4040-BC51-89738E0EC16B}"/>
              </a:ext>
            </a:extLst>
          </p:cNvPr>
          <p:cNvSpPr/>
          <p:nvPr/>
        </p:nvSpPr>
        <p:spPr>
          <a:xfrm>
            <a:off x="8529313" y="4602615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83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2023-04-08T19:55:29Z</dcterms:modified>
</cp:coreProperties>
</file>